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2775"/>
            <a:ext cx="11340000" cy="11299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274" y="1977694"/>
            <a:ext cx="276120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481" y="4477288"/>
            <a:ext cx="247556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9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97027" y="3120352"/>
            <a:ext cx="533198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005" y="5245100"/>
            <a:ext cx="865441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340485"/>
            <a:ext cx="4979670" cy="228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5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957286"/>
            <a:ext cx="3465793" cy="2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2452492"/>
            <a:ext cx="3970428" cy="2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2947698"/>
            <a:ext cx="4322720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05" y="2464493"/>
            <a:ext cx="2228010" cy="2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970232"/>
            <a:ext cx="1114005" cy="2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3456887"/>
            <a:ext cx="1142569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924458"/>
            <a:ext cx="4237027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9555" y="4420870"/>
            <a:ext cx="1021905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027" y="4926394"/>
            <a:ext cx="9835617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