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80385"/>
            <a:ext cx="11340000" cy="1134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0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405200"/>
            <a:ext cx="1580554" cy="2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871965"/>
            <a:ext cx="2580302" cy="2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3319678"/>
            <a:ext cx="9702317" cy="2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4940" y="3786505"/>
            <a:ext cx="967549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095" y="4253230"/>
            <a:ext cx="1032129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1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472826"/>
            <a:ext cx="980705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5491" y="3025741"/>
            <a:ext cx="599848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3626322"/>
            <a:ext cx="485591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4256" y="3616789"/>
            <a:ext cx="495113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2367" y="4179238"/>
            <a:ext cx="361813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54710" y="5275536"/>
            <a:ext cx="361813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8916" y="5837984"/>
            <a:ext cx="209471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92090" y="5837984"/>
            <a:ext cx="209471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1930" y="6309360"/>
            <a:ext cx="642810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7555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7229" y="1966191"/>
            <a:ext cx="257078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0025" y="3627100"/>
            <a:ext cx="266599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38" r="43706"/>
          <a:stretch>
            <a:fillRect/>
          </a:stretch>
        </p:blipFill>
        <p:spPr>
          <a:xfrm>
            <a:off x="407035" y="1341400"/>
            <a:ext cx="6383700" cy="386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8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649" y="1948325"/>
            <a:ext cx="257078" cy="2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2317" y="3044344"/>
            <a:ext cx="276120" cy="22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997200"/>
            <a:ext cx="6532880" cy="222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3265652"/>
            <a:ext cx="1942367" cy="2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00" y="3265652"/>
            <a:ext cx="1942367" cy="2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770" y="3265652"/>
            <a:ext cx="1942367" cy="2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463" y="3733133"/>
            <a:ext cx="2447002" cy="2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6700" y="3733133"/>
            <a:ext cx="3484837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3095" y="3733165"/>
            <a:ext cx="321818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3388523"/>
            <a:ext cx="4351284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2997" y="3865291"/>
            <a:ext cx="3713350" cy="2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2997" y="4332523"/>
            <a:ext cx="1571032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2997" y="4799755"/>
            <a:ext cx="799798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6448" y="5266987"/>
            <a:ext cx="2009017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7405" y="5724683"/>
            <a:ext cx="3008765" cy="2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2386214"/>
            <a:ext cx="5893753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862531"/>
            <a:ext cx="7102972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3348375"/>
            <a:ext cx="2380352" cy="2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3796113"/>
            <a:ext cx="3675264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9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883304"/>
            <a:ext cx="2599345" cy="23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2351506"/>
            <a:ext cx="1199697" cy="22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969" y="2829263"/>
            <a:ext cx="656977" cy="21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7" y="3287910"/>
            <a:ext cx="2551738" cy="25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2024-11-25T00:55:52Z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