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775"/>
            <a:ext cx="11340000" cy="11176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86776"/>
            <a:ext cx="914055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2501650"/>
            <a:ext cx="1923324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2616066"/>
            <a:ext cx="323727" cy="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042" y="3664884"/>
            <a:ext cx="50463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73605" y="4818380"/>
            <a:ext cx="332105" cy="338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51475" y="4828540"/>
            <a:ext cx="328295" cy="3282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90305" y="4828540"/>
            <a:ext cx="263525" cy="3282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73605" y="5445125"/>
            <a:ext cx="332105" cy="338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88330" y="5440045"/>
            <a:ext cx="315595" cy="3435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36405" y="5445125"/>
            <a:ext cx="332105" cy="338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1988204"/>
            <a:ext cx="1123526" cy="2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76" y="1988204"/>
            <a:ext cx="1085440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3105853"/>
            <a:ext cx="837884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3105853"/>
            <a:ext cx="837884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1967844"/>
            <a:ext cx="257078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2520959"/>
            <a:ext cx="276120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3817919"/>
            <a:ext cx="266599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717" y="5172097"/>
            <a:ext cx="257078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433837"/>
            <a:ext cx="266599" cy="2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41" y="3665748"/>
            <a:ext cx="276120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2416284"/>
            <a:ext cx="685541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2416284"/>
            <a:ext cx="514156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2416284"/>
            <a:ext cx="847405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2998120"/>
            <a:ext cx="361813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617" y="2988581"/>
            <a:ext cx="676020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7002" y="2988581"/>
            <a:ext cx="685541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5465" y="3560878"/>
            <a:ext cx="685541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8236" y="3560878"/>
            <a:ext cx="666498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526" y="4819931"/>
            <a:ext cx="771234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41" y="4819931"/>
            <a:ext cx="495113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43576" y="4810393"/>
            <a:ext cx="266599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10075" y="4819931"/>
            <a:ext cx="476070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54659" y="5458996"/>
            <a:ext cx="333249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25541" y="5458996"/>
            <a:ext cx="637934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10075" y="5458996"/>
            <a:ext cx="618891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06448" y="6059907"/>
            <a:ext cx="1637682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88116" y="5459363"/>
            <a:ext cx="266599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29231" y="5459998"/>
            <a:ext cx="266599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32146" y="5460633"/>
            <a:ext cx="266599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569182"/>
            <a:ext cx="2228010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4074445"/>
            <a:ext cx="2761209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4617841"/>
            <a:ext cx="2799294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5113571"/>
            <a:ext cx="4227506" cy="2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3140522"/>
            <a:ext cx="1618639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655409"/>
            <a:ext cx="3284886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179831"/>
            <a:ext cx="2361309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704252"/>
            <a:ext cx="5160604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4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3129921"/>
            <a:ext cx="3161108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654049"/>
            <a:ext cx="2142317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4178178"/>
            <a:ext cx="5665239" cy="2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2024-11-23T04:06:47Z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