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6265" y="2924810"/>
            <a:ext cx="10998835" cy="10998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75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86952" y="4124297"/>
            <a:ext cx="466549" cy="457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96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071610" cy="56921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80795" y="4377690"/>
            <a:ext cx="499935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81430" y="5293995"/>
            <a:ext cx="382841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56995" y="6202045"/>
            <a:ext cx="512826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587230" cy="558482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584960" y="1498600"/>
            <a:ext cx="768985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6390" y="2228215"/>
            <a:ext cx="9565005" cy="458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23"/>
          <a:stretch>
            <a:fillRect/>
          </a:stretch>
        </p:blipFill>
        <p:spPr>
          <a:xfrm>
            <a:off x="360045" y="1152525"/>
            <a:ext cx="10998835" cy="56613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65605" y="3970655"/>
            <a:ext cx="144653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46695" y="5125851"/>
            <a:ext cx="1551505" cy="452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00926" y="5125851"/>
            <a:ext cx="1246745" cy="425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4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00705" y="1633927"/>
            <a:ext cx="618891" cy="448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19395" y="2816042"/>
            <a:ext cx="495113" cy="438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31645" y="5114290"/>
            <a:ext cx="1247775" cy="125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98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44534" y="2871225"/>
            <a:ext cx="1342518" cy="43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30176" y="4051895"/>
            <a:ext cx="1313954" cy="476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63828" y="5242087"/>
            <a:ext cx="1018790" cy="43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473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49622" y="1634314"/>
            <a:ext cx="1009269" cy="467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2817546"/>
            <a:ext cx="352292" cy="429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40201" y="2808004"/>
            <a:ext cx="1009269" cy="448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13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39748" y="2836204"/>
            <a:ext cx="342770" cy="438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707245" cy="57080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227695" y="3718560"/>
            <a:ext cx="84645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9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30290" y="2853055"/>
            <a:ext cx="59817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082405" cy="56857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62905" y="3291205"/>
            <a:ext cx="611505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2024-11-23T04:03:53Z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