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3067050"/>
            <a:ext cx="72580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32135" cy="5634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18270" cy="5614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540" y="3063240"/>
            <a:ext cx="39801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760" y="3835400"/>
            <a:ext cx="52819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295" y="4710430"/>
            <a:ext cx="23983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295" y="5447030"/>
            <a:ext cx="20815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295" y="6302375"/>
            <a:ext cx="797687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569845"/>
            <a:ext cx="4177665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077571"/>
            <a:ext cx="1142569" cy="38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8060" y="4627505"/>
            <a:ext cx="990226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5819208"/>
            <a:ext cx="980705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40" y="1824990"/>
            <a:ext cx="54292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8816" y="3904267"/>
            <a:ext cx="1685289" cy="5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453" y="3932882"/>
            <a:ext cx="571284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682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0326" y="4512659"/>
            <a:ext cx="874879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3451" y="5986568"/>
            <a:ext cx="644647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980" y="5986780"/>
            <a:ext cx="9118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704950"/>
            <a:ext cx="561763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4181" y="1533421"/>
            <a:ext cx="43798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93" y="1704950"/>
            <a:ext cx="552241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183" y="1523892"/>
            <a:ext cx="466549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4955" y="3162935"/>
            <a:ext cx="552450" cy="1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921" y="3048597"/>
            <a:ext cx="942619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569" y="3010480"/>
            <a:ext cx="580807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01007" y="4744833"/>
            <a:ext cx="561763" cy="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19748" y="4573303"/>
            <a:ext cx="66649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7732" y="6098009"/>
            <a:ext cx="66649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3602" y="6050362"/>
            <a:ext cx="580806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01914" y="6098009"/>
            <a:ext cx="97118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045565"/>
            <a:ext cx="4227506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4045565"/>
            <a:ext cx="3941863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5141782"/>
            <a:ext cx="2808816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430" y="5060950"/>
            <a:ext cx="26225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6237998"/>
            <a:ext cx="1390125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4710" y="6247531"/>
            <a:ext cx="1104483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59027"/>
            <a:ext cx="6198438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03336"/>
            <a:ext cx="3132544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799965"/>
            <a:ext cx="1428211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68000" cy="5680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2080" y="2452370"/>
            <a:ext cx="49980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885" y="3509645"/>
            <a:ext cx="28479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90673"/>
            <a:ext cx="2351788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443220"/>
            <a:ext cx="43522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