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8"/>
  </p:handoutMasterIdLst>
  <p:sldIdLst>
    <p:sldId id="324" r:id="rId3"/>
    <p:sldId id="348" r:id="rId4"/>
    <p:sldId id="347" r:id="rId5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359785" y="2708910"/>
            <a:ext cx="5520100" cy="1319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0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2752910"/>
            <a:ext cx="257078" cy="24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2742849"/>
            <a:ext cx="561763" cy="2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710" y="2742849"/>
            <a:ext cx="723627" cy="2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8060" y="2742849"/>
            <a:ext cx="552241" cy="2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4609" y="3373315"/>
            <a:ext cx="561763" cy="24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6095" y="3373315"/>
            <a:ext cx="723627" cy="24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72040" y="3373315"/>
            <a:ext cx="552241" cy="24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2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581" y="2072808"/>
            <a:ext cx="1028312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377" y="2072808"/>
            <a:ext cx="1190176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397581" y="4333117"/>
            <a:ext cx="1028312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138992" y="4333117"/>
            <a:ext cx="1190177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665730"/>
            <a:ext cx="1554480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029960" y="2636520"/>
            <a:ext cx="1790700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7896225" y="2679700"/>
            <a:ext cx="2416810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551180" y="4725035"/>
            <a:ext cx="2123440" cy="152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735955" y="4796790"/>
            <a:ext cx="2123440" cy="152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7967980" y="4869180"/>
            <a:ext cx="2400300" cy="152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4" grpId="0" animBg="1"/>
      <p:bldP spid="25" grpId="0" animBg="1"/>
      <p:bldP spid="2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3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2770071"/>
            <a:ext cx="3046851" cy="2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0000" y="2760528"/>
            <a:ext cx="1761460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229" y="2770071"/>
            <a:ext cx="2780251" cy="2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3361778"/>
            <a:ext cx="1475818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0000" y="3342691"/>
            <a:ext cx="1037833" cy="2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77229" y="3342691"/>
            <a:ext cx="1466297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770" y="3943941"/>
            <a:ext cx="895012" cy="2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77229" y="3943941"/>
            <a:ext cx="1037833" cy="2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35" y="4508855"/>
            <a:ext cx="11340000" cy="215489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90849" y="5214438"/>
            <a:ext cx="3932342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18003" y="5214438"/>
            <a:ext cx="2646951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0849" y="5776998"/>
            <a:ext cx="1199697" cy="2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18003" y="5776998"/>
            <a:ext cx="1332997" cy="2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0849" y="6310953"/>
            <a:ext cx="618891" cy="2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18003" y="6310953"/>
            <a:ext cx="895012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6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2731405"/>
            <a:ext cx="2342267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49" y="2731405"/>
            <a:ext cx="2342267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4634" y="2941297"/>
            <a:ext cx="2485088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3265676"/>
            <a:ext cx="1256826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3249" y="3265676"/>
            <a:ext cx="1256826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24634" y="3475568"/>
            <a:ext cx="1618639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24634" y="4038460"/>
            <a:ext cx="895012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690815"/>
            <a:ext cx="10568765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7280" y="4233545"/>
            <a:ext cx="1064069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085" y="4747895"/>
            <a:ext cx="104654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3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290" y="2557145"/>
            <a:ext cx="103606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090762"/>
            <a:ext cx="2637430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3633647"/>
            <a:ext cx="1323476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1985" y="4166870"/>
            <a:ext cx="1051560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420" y="4700270"/>
            <a:ext cx="1065339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96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290" y="2557780"/>
            <a:ext cx="1036066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945" y="3037840"/>
            <a:ext cx="206629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3633895"/>
            <a:ext cx="10454509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725" y="4177030"/>
            <a:ext cx="1056322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420" y="4691380"/>
            <a:ext cx="1053338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02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405" y="3543935"/>
            <a:ext cx="5299710" cy="3111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5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376575"/>
            <a:ext cx="2685037" cy="2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910591"/>
            <a:ext cx="2399395" cy="21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840" y="2425700"/>
            <a:ext cx="468630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69260"/>
            <a:ext cx="472694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03295"/>
            <a:ext cx="459867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546600"/>
            <a:ext cx="461772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086350"/>
            <a:ext cx="1069594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8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2670" y="1986842"/>
            <a:ext cx="723627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5869" y="1986842"/>
            <a:ext cx="895012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9974" y="2606651"/>
            <a:ext cx="561763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6020" y="2606651"/>
            <a:ext cx="714105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0176" y="2606651"/>
            <a:ext cx="552240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7581" y="4189548"/>
            <a:ext cx="875969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20050" y="4189548"/>
            <a:ext cx="714105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06045" y="5047746"/>
            <a:ext cx="723627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79410" y="5019040"/>
            <a:ext cx="71183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87304" y="5982228"/>
            <a:ext cx="323727" cy="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49315" y="5877560"/>
            <a:ext cx="56705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67808" y="5896408"/>
            <a:ext cx="723627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51855" y="5104765"/>
            <a:ext cx="32385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247890" y="4149090"/>
            <a:ext cx="327025" cy="317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91095" y="5013325"/>
            <a:ext cx="327025" cy="317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605905" y="5848350"/>
            <a:ext cx="327025" cy="317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bldLvl="0" animBg="1"/>
      <p:bldP spid="14" grpId="0" animBg="1"/>
      <p:bldP spid="15" grpId="0" bldLvl="0" animBg="1"/>
      <p:bldP spid="16" grpId="0" animBg="1"/>
      <p:bldP spid="2" grpId="0" bldLvl="0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8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985" y="2955925"/>
            <a:ext cx="1038796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607141"/>
            <a:ext cx="1332997" cy="2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155" y="4131310"/>
            <a:ext cx="1055243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4646295"/>
            <a:ext cx="1049528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727" y="3093281"/>
            <a:ext cx="1780503" cy="25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035" y="3608070"/>
            <a:ext cx="438975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945" y="4225925"/>
            <a:ext cx="10375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770" y="4876727"/>
            <a:ext cx="10454509" cy="27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5477510"/>
            <a:ext cx="1047877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2871" y="4633315"/>
            <a:ext cx="3732392" cy="32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566925"/>
            <a:ext cx="2913551" cy="2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965" y="3051175"/>
            <a:ext cx="979614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591" y="3652695"/>
            <a:ext cx="1761460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845" y="4185920"/>
            <a:ext cx="999426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770" y="4709795"/>
            <a:ext cx="1021524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100819"/>
            <a:ext cx="2294659" cy="2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634331"/>
            <a:ext cx="2151838" cy="2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158316"/>
            <a:ext cx="2075667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672775"/>
            <a:ext cx="4989219" cy="2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9840" y="5225415"/>
            <a:ext cx="1047813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680" y="5749290"/>
            <a:ext cx="1105408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4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926" y="2034124"/>
            <a:ext cx="666498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118" y="2081778"/>
            <a:ext cx="542720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8260" y="3540125"/>
            <a:ext cx="314325" cy="16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0025" y="6094277"/>
            <a:ext cx="1056876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247890" y="3429000"/>
            <a:ext cx="360045" cy="3479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399030" y="4149090"/>
            <a:ext cx="374650" cy="3479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915910" y="4149090"/>
            <a:ext cx="387985" cy="344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2" grpId="0" animBg="1"/>
      <p:bldP spid="2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7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3576" y="2139518"/>
            <a:ext cx="552241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2139518"/>
            <a:ext cx="552240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5692" y="2759400"/>
            <a:ext cx="552241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4231" y="2759400"/>
            <a:ext cx="561763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9118" y="3999164"/>
            <a:ext cx="875969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3425" y="5229392"/>
            <a:ext cx="552241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9830" y="5152390"/>
            <a:ext cx="36195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3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2006467"/>
            <a:ext cx="380856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0730" y="2626716"/>
            <a:ext cx="380856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9823" y="4497006"/>
            <a:ext cx="895012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022" y="2054151"/>
            <a:ext cx="257078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511" y="4544604"/>
            <a:ext cx="257078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100304"/>
            <a:ext cx="247556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193" y="3367136"/>
            <a:ext cx="247556" cy="2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153" y="4005314"/>
            <a:ext cx="266599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2655047"/>
            <a:ext cx="238035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463" y="4563110"/>
            <a:ext cx="257078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1997102"/>
            <a:ext cx="295163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3858275"/>
            <a:ext cx="257078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2024-11-22T12:27:18Z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