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1700" y="3076575"/>
            <a:ext cx="7848600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70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77430" y="3035870"/>
            <a:ext cx="466549" cy="45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16256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51050" y="3879850"/>
            <a:ext cx="286639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32015" y="3879850"/>
            <a:ext cx="213487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06600" y="5998210"/>
            <a:ext cx="243014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390130" y="5934075"/>
            <a:ext cx="3129280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15" y="1080135"/>
            <a:ext cx="8041005" cy="13633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15" y="1988820"/>
            <a:ext cx="10774680" cy="47828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16050" y="6056630"/>
            <a:ext cx="8053705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286750" cy="11779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60295"/>
            <a:ext cx="11340000" cy="485838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904230" y="3639820"/>
            <a:ext cx="146367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49830" y="4756150"/>
            <a:ext cx="137604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82216" y="4899115"/>
            <a:ext cx="1294911" cy="504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06952" y="6156579"/>
            <a:ext cx="980705" cy="476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71524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99584" y="1665000"/>
            <a:ext cx="332883" cy="40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22525" y="1665000"/>
            <a:ext cx="332883" cy="41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54511" y="2817000"/>
            <a:ext cx="332883" cy="41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62740" y="3906000"/>
            <a:ext cx="611785" cy="52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42375" y="4971415"/>
            <a:ext cx="1423035" cy="73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0666672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445760" y="2595880"/>
            <a:ext cx="264477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18785" y="3839845"/>
            <a:ext cx="182372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518785" y="4995545"/>
            <a:ext cx="3071495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446395" y="6142355"/>
            <a:ext cx="4317365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7" grpId="0" bldLvl="0" animBg="1"/>
      <p:bldP spid="2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12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44584" y="1758090"/>
            <a:ext cx="1085440" cy="49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7304" y="2482927"/>
            <a:ext cx="1037833" cy="457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62871" y="2473390"/>
            <a:ext cx="571284" cy="49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6120" y="3188690"/>
            <a:ext cx="2066146" cy="476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6020" y="3884915"/>
            <a:ext cx="2056624" cy="49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77279" y="3913527"/>
            <a:ext cx="428463" cy="429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067635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34250" y="2554605"/>
            <a:ext cx="1755140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34140" y="3897847"/>
            <a:ext cx="1882480" cy="448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34250" y="4965065"/>
            <a:ext cx="156845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34250" y="6004560"/>
            <a:ext cx="180848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74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44735" y="1730002"/>
            <a:ext cx="428463" cy="486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35617" y="2474685"/>
            <a:ext cx="2113753" cy="496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06599" y="3152538"/>
            <a:ext cx="2066146" cy="486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6977" y="3849485"/>
            <a:ext cx="561763" cy="458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96624" y="3868579"/>
            <a:ext cx="1466297" cy="467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04725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53356" y="3993358"/>
            <a:ext cx="396491" cy="379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25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26045" y="3016642"/>
            <a:ext cx="495113" cy="43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2024-11-23T03:00:30Z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