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-5163"/>
          <a:stretch>
            <a:fillRect/>
          </a:stretch>
        </p:blipFill>
        <p:spPr>
          <a:xfrm>
            <a:off x="3215640" y="3140710"/>
            <a:ext cx="5735955" cy="5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351268"/>
            <a:ext cx="157103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3990402"/>
            <a:ext cx="150438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4619997"/>
            <a:ext cx="1456775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5230514"/>
            <a:ext cx="5836624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41" y="3015914"/>
            <a:ext cx="2561259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587801"/>
            <a:ext cx="1675768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140626"/>
            <a:ext cx="1856675" cy="2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702982"/>
            <a:ext cx="4275113" cy="30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2528570"/>
            <a:ext cx="308483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148941"/>
            <a:ext cx="3998992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720705"/>
            <a:ext cx="1675768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292470"/>
            <a:ext cx="1561511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7675" y="4168140"/>
            <a:ext cx="27895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4826117"/>
            <a:ext cx="4065642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138023"/>
            <a:ext cx="2256574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709374"/>
            <a:ext cx="1847153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271202"/>
            <a:ext cx="999748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842552"/>
            <a:ext cx="952141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9974" y="4842552"/>
            <a:ext cx="1056876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5385335"/>
            <a:ext cx="7426700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169413"/>
            <a:ext cx="2884987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3178950"/>
            <a:ext cx="2247052" cy="2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741594"/>
            <a:ext cx="2713602" cy="2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275629"/>
            <a:ext cx="4389370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570" y="4847590"/>
            <a:ext cx="96450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" y="5419725"/>
            <a:ext cx="1050226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1938849"/>
            <a:ext cx="714105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586979"/>
            <a:ext cx="666498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2586979"/>
            <a:ext cx="704584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5850" y="4140835"/>
            <a:ext cx="278130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876" y="4140585"/>
            <a:ext cx="361813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5465" y="4903091"/>
            <a:ext cx="371335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73210" y="4950460"/>
            <a:ext cx="28003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452960"/>
            <a:ext cx="885491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101683"/>
            <a:ext cx="371335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3389588"/>
            <a:ext cx="1399647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2071845"/>
            <a:ext cx="23803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5301277"/>
            <a:ext cx="266599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090697"/>
            <a:ext cx="295163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4700312"/>
            <a:ext cx="257078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579951"/>
            <a:ext cx="2694559" cy="26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579951"/>
            <a:ext cx="3665743" cy="26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2579951"/>
            <a:ext cx="3265843" cy="2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229280"/>
            <a:ext cx="1685289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3778" y="3229280"/>
            <a:ext cx="1675768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241" y="3229280"/>
            <a:ext cx="1675768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3869060"/>
            <a:ext cx="837884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3778" y="3869060"/>
            <a:ext cx="828362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241" y="3869060"/>
            <a:ext cx="1171133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72902"/>
            <a:ext cx="2332745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2072902"/>
            <a:ext cx="3837128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2082440"/>
            <a:ext cx="3018287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21501"/>
            <a:ext cx="1523425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1536" y="2721501"/>
            <a:ext cx="1675768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1" y="2721501"/>
            <a:ext cx="2485087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70101"/>
            <a:ext cx="1018790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1536" y="3370101"/>
            <a:ext cx="837884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9521" y="3370101"/>
            <a:ext cx="1675768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29521" y="4009162"/>
            <a:ext cx="1171133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119075"/>
            <a:ext cx="371335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2119075"/>
            <a:ext cx="238035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2766576"/>
            <a:ext cx="371335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2766576"/>
            <a:ext cx="238035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38287" y="3366467"/>
            <a:ext cx="799798" cy="2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3994924"/>
            <a:ext cx="342770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5994" y="3994924"/>
            <a:ext cx="656977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690758"/>
            <a:ext cx="2523173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690758"/>
            <a:ext cx="2694559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338417"/>
            <a:ext cx="1342518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818" y="3338417"/>
            <a:ext cx="1513904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986077"/>
            <a:ext cx="666498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818" y="3986077"/>
            <a:ext cx="495113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