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85" y="2924810"/>
            <a:ext cx="11086465" cy="1084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88159"/>
            <a:ext cx="3151586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599180"/>
            <a:ext cx="28575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476750"/>
            <a:ext cx="704659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5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75560"/>
            <a:ext cx="39185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27197"/>
            <a:ext cx="2399395" cy="4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23740"/>
            <a:ext cx="705612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40560" y="1471295"/>
            <a:ext cx="87598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509520"/>
            <a:ext cx="10523220" cy="39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9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7615" y="2680970"/>
            <a:ext cx="164274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3990440"/>
            <a:ext cx="1637682" cy="4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3940219"/>
            <a:ext cx="1599596" cy="4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5072611"/>
            <a:ext cx="685541" cy="4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152525"/>
            <a:ext cx="11130915" cy="573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8606" y="4053489"/>
            <a:ext cx="457945" cy="44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2785614"/>
            <a:ext cx="495113" cy="44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4049395"/>
            <a:ext cx="34493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5226627"/>
            <a:ext cx="1951889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11425"/>
            <a:ext cx="50698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663286"/>
            <a:ext cx="2827858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692359"/>
            <a:ext cx="1980453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99665"/>
            <a:ext cx="85528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90134"/>
            <a:ext cx="1989974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630088"/>
            <a:ext cx="1142569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