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3"/>
    <p:sldId id="324" r:id="rId4"/>
    <p:sldId id="337" r:id="rId5"/>
    <p:sldId id="336" r:id="rId6"/>
    <p:sldId id="335" r:id="rId7"/>
    <p:sldId id="334" r:id="rId8"/>
    <p:sldId id="333" r:id="rId9"/>
    <p:sldId id="332" r:id="rId10"/>
    <p:sldId id="331" r:id="rId11"/>
    <p:sldId id="330" r:id="rId12"/>
    <p:sldId id="329" r:id="rId13"/>
    <p:sldId id="328" r:id="rId14"/>
    <p:sldId id="327" r:id="rId15"/>
    <p:sldId id="325" r:id="rId16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handoutMaster" Target="handoutMasters/handoutMaster1.xml"/><Relationship Id="rId17" Type="http://schemas.openxmlformats.org/officeDocument/2006/relationships/notesMaster" Target="notesMasters/notesMaster1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90520" y="3038475"/>
            <a:ext cx="6410325" cy="7810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16508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1914" y="2662696"/>
            <a:ext cx="3437229" cy="4573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45" y="3777615"/>
            <a:ext cx="3766820" cy="644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45" y="4815840"/>
            <a:ext cx="11082655" cy="1725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bldLvl="0" animBg="1"/>
      <p:bldP spid="9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50922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44788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1945" y="2620010"/>
            <a:ext cx="5774690" cy="683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14" y="3805885"/>
            <a:ext cx="2285138" cy="381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14" y="4872937"/>
            <a:ext cx="2104231" cy="4287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45" y="5920740"/>
            <a:ext cx="8987790" cy="645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animBg="1"/>
      <p:bldP spid="9" grpId="0" animBg="1"/>
      <p:bldP spid="11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437" r="51960" b="15262"/>
          <a:stretch>
            <a:fillRect/>
          </a:stretch>
        </p:blipFill>
        <p:spPr>
          <a:xfrm>
            <a:off x="479425" y="1268730"/>
            <a:ext cx="3982720" cy="94742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425" y="2276475"/>
            <a:ext cx="10793730" cy="44951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32389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21945" y="2666365"/>
            <a:ext cx="5485130" cy="768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1945" y="3861435"/>
            <a:ext cx="4987925" cy="528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21945" y="4825365"/>
            <a:ext cx="5341620" cy="850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2" grpId="0" bldLvl="0" animBg="1"/>
      <p:bldP spid="1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3347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731135" y="4605020"/>
            <a:ext cx="1862455" cy="601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892935" y="5814695"/>
            <a:ext cx="1521460" cy="710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0748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424634" y="2864648"/>
            <a:ext cx="1009269" cy="4769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689600" y="5114925"/>
            <a:ext cx="1496695" cy="878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998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053580" y="2691765"/>
            <a:ext cx="1117600" cy="837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614811" y="2855607"/>
            <a:ext cx="999748" cy="4770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1109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721057" y="3148411"/>
            <a:ext cx="1666246" cy="4096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862367" y="3148411"/>
            <a:ext cx="1666246" cy="4096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20040" y="4149090"/>
            <a:ext cx="2814955" cy="2191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/>
        </p:nvSpPr>
        <p:spPr bwMode="white">
          <a:xfrm>
            <a:off x="5150485" y="3933190"/>
            <a:ext cx="3051810" cy="2191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1" name="矩形 40"/>
          <p:cNvSpPr/>
          <p:nvPr/>
        </p:nvSpPr>
        <p:spPr bwMode="white">
          <a:xfrm>
            <a:off x="8400415" y="3933190"/>
            <a:ext cx="3183890" cy="2343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2" grpId="0" bldLvl="0" animBg="1"/>
      <p:bldP spid="40" grpId="0" bldLvl="0" animBg="1"/>
      <p:bldP spid="41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162561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50462" y="4186121"/>
            <a:ext cx="4986131" cy="3936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50462" y="5264108"/>
            <a:ext cx="2474320" cy="4030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50595" y="6249035"/>
            <a:ext cx="1877060" cy="496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8329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60020" y="2748915"/>
            <a:ext cx="5779135" cy="447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67030" y="3838575"/>
            <a:ext cx="2792095" cy="568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45" y="4878705"/>
            <a:ext cx="1920875" cy="727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8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5862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2829560"/>
            <a:ext cx="7757795" cy="765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1914" y="4027839"/>
            <a:ext cx="1989974" cy="4291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14" y="5200874"/>
            <a:ext cx="1133047" cy="3719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58384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2024-11-25T03:38:54Z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