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0" r:id="rId5"/>
    <p:sldId id="338" r:id="rId6"/>
    <p:sldId id="336" r:id="rId7"/>
    <p:sldId id="335" r:id="rId8"/>
    <p:sldId id="334" r:id="rId9"/>
    <p:sldId id="332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3067050"/>
            <a:ext cx="73533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105" y="1550670"/>
            <a:ext cx="223266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61" y="4072648"/>
            <a:ext cx="990226" cy="4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065433"/>
            <a:ext cx="685541" cy="4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7410" y="2633345"/>
            <a:ext cx="10832465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414260" cy="1128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060575"/>
            <a:ext cx="9886315" cy="20707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1"/>
          <a:stretch>
            <a:fillRect/>
          </a:stretch>
        </p:blipFill>
        <p:spPr>
          <a:xfrm>
            <a:off x="2351405" y="3933190"/>
            <a:ext cx="698500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6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7"/>
          <a:stretch>
            <a:fillRect/>
          </a:stretch>
        </p:blipFill>
        <p:spPr>
          <a:xfrm>
            <a:off x="1559560" y="2205355"/>
            <a:ext cx="8761095" cy="457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348865"/>
            <a:ext cx="7550785" cy="434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9398000" cy="2249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213100"/>
            <a:ext cx="4856480" cy="3521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8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215" y="1988820"/>
            <a:ext cx="6719570" cy="48596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2708910"/>
            <a:ext cx="5414010" cy="392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1709653"/>
            <a:ext cx="1218740" cy="52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1766789"/>
            <a:ext cx="990226" cy="4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2890458"/>
            <a:ext cx="1256826" cy="55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1128750"/>
            <a:ext cx="11340000" cy="1046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174595"/>
            <a:ext cx="11340000" cy="4683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5744" y="3624338"/>
            <a:ext cx="352292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5341" y="4816561"/>
            <a:ext cx="647455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5014" y="6008784"/>
            <a:ext cx="352292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5921" y="5999246"/>
            <a:ext cx="342770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183755" cy="1135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132965"/>
            <a:ext cx="10158730" cy="11398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2989580"/>
            <a:ext cx="9124315" cy="386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1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205355"/>
            <a:ext cx="7390130" cy="4441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141345"/>
            <a:ext cx="6292786" cy="3384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