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8875" y="2286000"/>
            <a:ext cx="733425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3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13" y="1854056"/>
            <a:ext cx="666498" cy="43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790" y="1854056"/>
            <a:ext cx="676020" cy="43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3098" y="1863602"/>
            <a:ext cx="656977" cy="42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198" y="3476928"/>
            <a:ext cx="352292" cy="44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25491" y="3486474"/>
            <a:ext cx="295163" cy="42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7934" y="3486474"/>
            <a:ext cx="304686" cy="42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7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830" y="4358005"/>
            <a:ext cx="309816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0215" y="1672590"/>
            <a:ext cx="315912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0690" y="3142615"/>
            <a:ext cx="317754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3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66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843912"/>
            <a:ext cx="4018035" cy="47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310" y="3860165"/>
            <a:ext cx="743140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26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8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78325" y="1586230"/>
            <a:ext cx="299085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21610"/>
            <a:ext cx="10523855" cy="189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1224280"/>
            <a:ext cx="7525385" cy="1107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060575"/>
            <a:ext cx="8624570" cy="4800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30475" y="4077335"/>
            <a:ext cx="54546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5949315"/>
            <a:ext cx="255524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045" y="4004945"/>
            <a:ext cx="58356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2435" y="5877560"/>
            <a:ext cx="94361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9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2519181"/>
            <a:ext cx="1009269" cy="46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10295" y="2341880"/>
            <a:ext cx="108839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1561" y="5080973"/>
            <a:ext cx="3199193" cy="52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17030" y="5090795"/>
            <a:ext cx="121285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5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2492820"/>
            <a:ext cx="2275617" cy="49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1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1209" y="3940384"/>
            <a:ext cx="361813" cy="4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8180" y="3940175"/>
            <a:ext cx="107505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3970" y="5007610"/>
            <a:ext cx="131826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1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2714930"/>
            <a:ext cx="1285390" cy="50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0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650" y="4074795"/>
            <a:ext cx="119697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7445" y="4084320"/>
            <a:ext cx="12782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8650" y="5199380"/>
            <a:ext cx="119697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76675" y="5189939"/>
            <a:ext cx="1313954" cy="4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0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3022" y="2740230"/>
            <a:ext cx="1342518" cy="46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5340" y="2740230"/>
            <a:ext cx="1675768" cy="46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3022" y="3855948"/>
            <a:ext cx="1332997" cy="4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770" y="3792855"/>
            <a:ext cx="142176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8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375" y="4361108"/>
            <a:ext cx="352292" cy="4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7103" y="4361108"/>
            <a:ext cx="352292" cy="4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9546" y="4361108"/>
            <a:ext cx="352292" cy="4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2024-11-23T03:56:06Z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