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076575"/>
            <a:ext cx="96488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3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62569"/>
            <a:ext cx="5370075" cy="4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43897"/>
            <a:ext cx="2875465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49006"/>
            <a:ext cx="3103979" cy="5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311140"/>
            <a:ext cx="85471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19656"/>
            <a:ext cx="4808312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01186"/>
            <a:ext cx="258982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25539"/>
            <a:ext cx="281833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326127"/>
            <a:ext cx="258982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540" y="6231255"/>
            <a:ext cx="93071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035" y="5505450"/>
            <a:ext cx="658876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340"/>
            <a:ext cx="10323830" cy="55746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823085" y="1344930"/>
            <a:ext cx="78816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035" y="2154555"/>
            <a:ext cx="9542780" cy="469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5314" y="4290397"/>
            <a:ext cx="1018790" cy="4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4290397"/>
            <a:ext cx="1018790" cy="4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6800" y="5523865"/>
            <a:ext cx="552450" cy="18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453593"/>
            <a:ext cx="1094962" cy="4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525" y="2999105"/>
            <a:ext cx="27990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345" y="3892884"/>
            <a:ext cx="2485088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1566898"/>
            <a:ext cx="1018790" cy="4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624168"/>
            <a:ext cx="1018790" cy="4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090" y="3759835"/>
            <a:ext cx="5524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633708"/>
            <a:ext cx="2304181" cy="5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348315"/>
            <a:ext cx="2285138" cy="5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3053395"/>
            <a:ext cx="2799294" cy="5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574" y="3796586"/>
            <a:ext cx="4760705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4160916"/>
            <a:ext cx="656977" cy="4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5553091"/>
            <a:ext cx="676020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5562626"/>
            <a:ext cx="352292" cy="4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525" y="1625600"/>
            <a:ext cx="3905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1691823"/>
            <a:ext cx="676020" cy="43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1586" y="3085747"/>
            <a:ext cx="666498" cy="43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307" y="3085747"/>
            <a:ext cx="342770" cy="43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941339"/>
            <a:ext cx="3608614" cy="4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941339"/>
            <a:ext cx="3665743" cy="4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923396"/>
            <a:ext cx="2532695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959" y="4923396"/>
            <a:ext cx="2523173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5914986"/>
            <a:ext cx="1685289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959" y="5914986"/>
            <a:ext cx="1675768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06165"/>
            <a:ext cx="3922821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2606165"/>
            <a:ext cx="3665743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87979"/>
            <a:ext cx="2846901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3587979"/>
            <a:ext cx="2523173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64355"/>
            <a:ext cx="19900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8365" y="4540885"/>
            <a:ext cx="16757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