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852775"/>
            <a:ext cx="11340000" cy="111630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343660" y="1268730"/>
            <a:ext cx="9840640" cy="5309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741" b="37039"/>
          <a:stretch>
            <a:fillRect/>
          </a:stretch>
        </p:blipFill>
        <p:spPr>
          <a:xfrm>
            <a:off x="485140" y="2259965"/>
            <a:ext cx="858520" cy="4121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268730"/>
            <a:ext cx="9919335" cy="548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8"/>
          <a:stretch>
            <a:fillRect/>
          </a:stretch>
        </p:blipFill>
        <p:spPr>
          <a:xfrm>
            <a:off x="1055370" y="1917065"/>
            <a:ext cx="9864770" cy="3403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741" b="37039"/>
          <a:stretch>
            <a:fillRect/>
          </a:stretch>
        </p:blipFill>
        <p:spPr>
          <a:xfrm>
            <a:off x="196850" y="1413510"/>
            <a:ext cx="858520" cy="4121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2024-11-23T04:02:29Z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