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44675"/>
            <a:ext cx="10772775" cy="1837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933190"/>
            <a:ext cx="5807075" cy="643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63552"/>
            <a:ext cx="3151586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55032"/>
            <a:ext cx="2523173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646295"/>
            <a:ext cx="75793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0"/>
          <a:stretch>
            <a:fillRect/>
          </a:stretch>
        </p:blipFill>
        <p:spPr>
          <a:xfrm>
            <a:off x="479425" y="2277110"/>
            <a:ext cx="11000105" cy="4472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52" b="78850"/>
          <a:stretch>
            <a:fillRect/>
          </a:stretch>
        </p:blipFill>
        <p:spPr>
          <a:xfrm>
            <a:off x="407035" y="1268730"/>
            <a:ext cx="422656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26360"/>
            <a:ext cx="616140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15360"/>
            <a:ext cx="10248900" cy="221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13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53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586496"/>
            <a:ext cx="3151586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39291"/>
            <a:ext cx="2247052" cy="4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483100"/>
            <a:ext cx="1057783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40" y="4654402"/>
            <a:ext cx="1009269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5845514"/>
            <a:ext cx="1018790" cy="4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1786875"/>
            <a:ext cx="676020" cy="4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979408"/>
            <a:ext cx="1018790" cy="43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2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4440" y="3947795"/>
            <a:ext cx="662876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491" y="5224276"/>
            <a:ext cx="1228261" cy="4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2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2856999"/>
            <a:ext cx="1018790" cy="43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4251873"/>
            <a:ext cx="2523173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5451596"/>
            <a:ext cx="1390125" cy="3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871516"/>
            <a:ext cx="3399143" cy="3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52394"/>
            <a:ext cx="2551738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214226"/>
            <a:ext cx="1123526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9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835614"/>
            <a:ext cx="4217984" cy="5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56245"/>
            <a:ext cx="2266095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229195"/>
            <a:ext cx="1418690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