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3"/>
    <p:sldId id="351" r:id="rId4"/>
    <p:sldId id="350" r:id="rId5"/>
    <p:sldId id="349" r:id="rId6"/>
    <p:sldId id="348" r:id="rId7"/>
    <p:sldId id="346" r:id="rId8"/>
    <p:sldId id="345" r:id="rId9"/>
    <p:sldId id="344" r:id="rId10"/>
    <p:sldId id="343" r:id="rId11"/>
    <p:sldId id="341" r:id="rId12"/>
    <p:sldId id="340" r:id="rId13"/>
    <p:sldId id="339" r:id="rId14"/>
    <p:sldId id="338" r:id="rId15"/>
    <p:sldId id="336" r:id="rId16"/>
    <p:sldId id="335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60"/>
          <a:stretch>
            <a:fillRect/>
          </a:stretch>
        </p:blipFill>
        <p:spPr>
          <a:xfrm>
            <a:off x="3359785" y="2783840"/>
            <a:ext cx="5447710" cy="1290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8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10" y="2588895"/>
            <a:ext cx="250825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4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3652" y="2586705"/>
            <a:ext cx="371335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352" y="2586705"/>
            <a:ext cx="380855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05188" y="2586705"/>
            <a:ext cx="218992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8765" y="3168000"/>
            <a:ext cx="380856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4987" y="3168000"/>
            <a:ext cx="390377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23979" y="3168000"/>
            <a:ext cx="380856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5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496" y="2006023"/>
            <a:ext cx="552241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7758" y="2006023"/>
            <a:ext cx="390377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2708910"/>
            <a:ext cx="1475740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279650" y="2708275"/>
            <a:ext cx="2195830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847080" y="2493010"/>
            <a:ext cx="2059940" cy="193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8039735" y="2493010"/>
            <a:ext cx="2059940" cy="193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4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770" y="2541137"/>
            <a:ext cx="2056624" cy="22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6272" y="2522049"/>
            <a:ext cx="2323224" cy="27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272" y="2541137"/>
            <a:ext cx="1904282" cy="22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770" y="3085173"/>
            <a:ext cx="1475818" cy="2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16272" y="3085173"/>
            <a:ext cx="1180654" cy="2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6272" y="3066084"/>
            <a:ext cx="1180654" cy="22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2770" y="3610119"/>
            <a:ext cx="752191" cy="2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16272" y="3610119"/>
            <a:ext cx="599848" cy="2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96272" y="3610119"/>
            <a:ext cx="599848" cy="2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292955"/>
            <a:ext cx="11340000" cy="197217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57194" y="4988455"/>
            <a:ext cx="1932846" cy="2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51602" y="4978928"/>
            <a:ext cx="2170881" cy="23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88831" y="4959873"/>
            <a:ext cx="2199445" cy="27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7194" y="5521990"/>
            <a:ext cx="1637682" cy="2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51602" y="5521990"/>
            <a:ext cx="1466297" cy="2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388831" y="5512463"/>
            <a:ext cx="1180654" cy="2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57194" y="6045998"/>
            <a:ext cx="904534" cy="2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951602" y="6045998"/>
            <a:ext cx="742670" cy="2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388831" y="6045998"/>
            <a:ext cx="895012" cy="2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0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2625657"/>
            <a:ext cx="199949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2216" y="2625657"/>
            <a:ext cx="495113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77027" y="2625657"/>
            <a:ext cx="342769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5289" y="3159622"/>
            <a:ext cx="352292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86750" y="3169157"/>
            <a:ext cx="333249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92997" y="3684052"/>
            <a:ext cx="342770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5214" y="3703122"/>
            <a:ext cx="342770" cy="2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6977" y="4256157"/>
            <a:ext cx="3760957" cy="314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10931" y="4275227"/>
            <a:ext cx="4570277" cy="276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93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1988820"/>
            <a:ext cx="7381875" cy="26604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3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310" y="3193415"/>
            <a:ext cx="1066609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3796672"/>
            <a:ext cx="1485340" cy="2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610" y="4291330"/>
            <a:ext cx="1050226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8085" y="4852035"/>
            <a:ext cx="1043876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97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8685" y="2624455"/>
            <a:ext cx="10248265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70" y="3205878"/>
            <a:ext cx="1332997" cy="20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0065" y="3758565"/>
            <a:ext cx="1063752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420" y="4301490"/>
            <a:ext cx="1051242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3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3786479"/>
            <a:ext cx="6969672" cy="2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945" y="4367530"/>
            <a:ext cx="1180465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70" y="4920066"/>
            <a:ext cx="10454509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420" y="5462905"/>
            <a:ext cx="1052830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5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751580"/>
            <a:ext cx="1005395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1" y="4314019"/>
            <a:ext cx="9978438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4310" y="4876800"/>
            <a:ext cx="978408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7135" y="5439410"/>
            <a:ext cx="6958965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7135" y="6011545"/>
            <a:ext cx="1004062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7610" y="6545580"/>
            <a:ext cx="10817860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57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43929" y="2043129"/>
            <a:ext cx="2142317" cy="24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5037" y="2662239"/>
            <a:ext cx="2056624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8765" y="3881409"/>
            <a:ext cx="552241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3501" y="3881409"/>
            <a:ext cx="552240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071495" y="5157470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298815" y="5170170"/>
            <a:ext cx="367030" cy="3473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227070" y="5862320"/>
            <a:ext cx="379730" cy="3016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832215" y="5862320"/>
            <a:ext cx="322580" cy="3016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2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/>
          <a:stretch>
            <a:fillRect/>
          </a:stretch>
        </p:blipFill>
        <p:spPr>
          <a:xfrm>
            <a:off x="335280" y="1268730"/>
            <a:ext cx="11047730" cy="5551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3915" y="1844040"/>
            <a:ext cx="290385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3440" y="3524885"/>
            <a:ext cx="289433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6022" y="4123142"/>
            <a:ext cx="2343991" cy="22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5815" y="4694555"/>
            <a:ext cx="994537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4865" y="5262880"/>
            <a:ext cx="992632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5815" y="5846445"/>
            <a:ext cx="979678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5325" y="6453505"/>
            <a:ext cx="995934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2348865"/>
            <a:ext cx="4890770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237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62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957987"/>
            <a:ext cx="1228261" cy="20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310" y="2381885"/>
            <a:ext cx="1049337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938145"/>
            <a:ext cx="1049274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565" y="3549650"/>
            <a:ext cx="1090485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9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28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7695" y="3677920"/>
            <a:ext cx="718820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249" y="4275894"/>
            <a:ext cx="7102972" cy="27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206" y="4838587"/>
            <a:ext cx="7122015" cy="23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727" y="5391743"/>
            <a:ext cx="1494861" cy="21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895" y="5906770"/>
            <a:ext cx="1052957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741868"/>
            <a:ext cx="4541712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4295036"/>
            <a:ext cx="2513652" cy="2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838666"/>
            <a:ext cx="2942115" cy="2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5353685"/>
            <a:ext cx="4989219" cy="27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2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1557627"/>
            <a:ext cx="533198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3198" y="1557627"/>
            <a:ext cx="542720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91335" y="1557627"/>
            <a:ext cx="390377" cy="22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1612" y="2377398"/>
            <a:ext cx="390377" cy="22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1234" y="2377398"/>
            <a:ext cx="380856" cy="22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39143" y="2377398"/>
            <a:ext cx="209471" cy="22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63476" y="3683312"/>
            <a:ext cx="3684785" cy="25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7884" y="4312438"/>
            <a:ext cx="533198" cy="22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39395" y="4998758"/>
            <a:ext cx="390377" cy="22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38639" y="4998758"/>
            <a:ext cx="552240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4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2921" y="1472156"/>
            <a:ext cx="218992" cy="23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3249" y="2693849"/>
            <a:ext cx="218992" cy="23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3022" y="3304696"/>
            <a:ext cx="390377" cy="22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01309" y="4526389"/>
            <a:ext cx="552241" cy="22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4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2657597"/>
            <a:ext cx="2751687" cy="26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1939" y="2648040"/>
            <a:ext cx="2418437" cy="26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24584" y="2628925"/>
            <a:ext cx="2351788" cy="31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8675"/>
            <a:ext cx="11340000" cy="10556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187858" y="3750076"/>
            <a:ext cx="390377" cy="23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7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937" y="1977684"/>
            <a:ext cx="257078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6196" y="3694941"/>
            <a:ext cx="238035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6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78438" y="2072871"/>
            <a:ext cx="257078" cy="25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5214" y="3885070"/>
            <a:ext cx="247556" cy="25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3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58992" y="1996066"/>
            <a:ext cx="295163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672" y="3158931"/>
            <a:ext cx="266599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9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279" y="2539502"/>
            <a:ext cx="238035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7010"/>
            <a:ext cx="11340000" cy="17256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3652" y="3879087"/>
            <a:ext cx="295163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2024-11-22T11:20:42Z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