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780665"/>
            <a:ext cx="11234420" cy="1168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5220"/>
            <a:ext cx="10407015" cy="56978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04975" y="1311910"/>
            <a:ext cx="811276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850" y="2183130"/>
            <a:ext cx="10127615" cy="458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4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69645" y="2460625"/>
            <a:ext cx="397891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694430"/>
            <a:ext cx="284670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772254"/>
            <a:ext cx="1380604" cy="4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9" grpId="0" bldLvl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9"/>
          <a:stretch>
            <a:fillRect/>
          </a:stretch>
        </p:blipFill>
        <p:spPr>
          <a:xfrm>
            <a:off x="360045" y="1342670"/>
            <a:ext cx="10205085" cy="546262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56285" y="2146300"/>
            <a:ext cx="30314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680" y="3215005"/>
            <a:ext cx="292100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29895" y="4275455"/>
            <a:ext cx="126555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5269230"/>
            <a:ext cx="9598660" cy="14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19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32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1516" y="6346439"/>
            <a:ext cx="613131" cy="41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705" y="6346439"/>
            <a:ext cx="621890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8"/>
          <a:stretch>
            <a:fillRect/>
          </a:stretch>
        </p:blipFill>
        <p:spPr>
          <a:xfrm>
            <a:off x="360045" y="1196975"/>
            <a:ext cx="10425430" cy="4218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6310" y="3549650"/>
            <a:ext cx="106362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0095" y="4728845"/>
            <a:ext cx="87312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8" r="44978" b="12420"/>
          <a:stretch>
            <a:fillRect/>
          </a:stretch>
        </p:blipFill>
        <p:spPr>
          <a:xfrm>
            <a:off x="4511675" y="5373370"/>
            <a:ext cx="3304540" cy="144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3989413"/>
            <a:ext cx="980705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2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76640" y="2784475"/>
            <a:ext cx="140462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6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077335"/>
            <a:ext cx="2785110" cy="22504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90505" cy="55848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3215" y="3531235"/>
            <a:ext cx="540512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215" y="4875530"/>
            <a:ext cx="637095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6071870"/>
            <a:ext cx="529780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8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370" y="2606248"/>
            <a:ext cx="3103979" cy="4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712047"/>
            <a:ext cx="2047103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760650"/>
            <a:ext cx="2427959" cy="4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780405"/>
            <a:ext cx="970026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2024-11-25T00:53:41Z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