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24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2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/>
          <a:stretch>
            <a:fillRect/>
          </a:stretch>
        </p:blipFill>
        <p:spPr>
          <a:xfrm>
            <a:off x="3359785" y="2790825"/>
            <a:ext cx="5520100" cy="1276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73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8690" y="2025215"/>
            <a:ext cx="295162" cy="24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01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59395" y="5438133"/>
            <a:ext cx="885491" cy="276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35113" y="5438133"/>
            <a:ext cx="895012" cy="276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39395" y="5438133"/>
            <a:ext cx="895012" cy="276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38942" y="5438133"/>
            <a:ext cx="895012" cy="276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251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73365" b="17264"/>
          <a:stretch>
            <a:fillRect/>
          </a:stretch>
        </p:blipFill>
        <p:spPr>
          <a:xfrm>
            <a:off x="1199515" y="2564765"/>
            <a:ext cx="2529794" cy="178581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r="73365" b="17264"/>
          <a:stretch>
            <a:fillRect/>
          </a:stretch>
        </p:blipFill>
        <p:spPr>
          <a:xfrm>
            <a:off x="4511675" y="2536190"/>
            <a:ext cx="2529794" cy="178581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r="73365" b="17264"/>
          <a:stretch>
            <a:fillRect/>
          </a:stretch>
        </p:blipFill>
        <p:spPr>
          <a:xfrm>
            <a:off x="8039735" y="2564765"/>
            <a:ext cx="2529794" cy="17858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59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72298" b="33858"/>
          <a:stretch>
            <a:fillRect/>
          </a:stretch>
        </p:blipFill>
        <p:spPr>
          <a:xfrm>
            <a:off x="1271270" y="1917065"/>
            <a:ext cx="2594610" cy="14414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l="38441" r="30807"/>
          <a:stretch>
            <a:fillRect/>
          </a:stretch>
        </p:blipFill>
        <p:spPr>
          <a:xfrm>
            <a:off x="4799965" y="1917065"/>
            <a:ext cx="2880360" cy="21793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l="78807" b="29021"/>
          <a:stretch>
            <a:fillRect/>
          </a:stretch>
        </p:blipFill>
        <p:spPr>
          <a:xfrm>
            <a:off x="8559165" y="1916430"/>
            <a:ext cx="1985010" cy="1546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85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73350" y="3729381"/>
            <a:ext cx="2351788" cy="304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74436"/>
          <a:stretch>
            <a:fillRect/>
          </a:stretch>
        </p:blipFill>
        <p:spPr>
          <a:xfrm>
            <a:off x="2026285" y="3140710"/>
            <a:ext cx="2016125" cy="15386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57343"/>
          <a:stretch>
            <a:fillRect/>
          </a:stretch>
        </p:blipFill>
        <p:spPr>
          <a:xfrm>
            <a:off x="6456045" y="3140710"/>
            <a:ext cx="3364230" cy="1538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45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841" y="3587554"/>
            <a:ext cx="3818085" cy="257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48866" y="3587554"/>
            <a:ext cx="4646449" cy="257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12040" y="4140320"/>
            <a:ext cx="1666246" cy="238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91586" y="4140320"/>
            <a:ext cx="1523425" cy="238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12040" y="4693087"/>
            <a:ext cx="704584" cy="238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91586" y="4693087"/>
            <a:ext cx="847405" cy="238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912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2770" y="1978187"/>
            <a:ext cx="2646952" cy="24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727" y="2531894"/>
            <a:ext cx="2513652" cy="24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727" y="3142881"/>
            <a:ext cx="3532443" cy="24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12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560" y="3141345"/>
            <a:ext cx="241109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78250" y="3040380"/>
            <a:ext cx="2523490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62395" y="3040380"/>
            <a:ext cx="2409825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88085" y="3742055"/>
            <a:ext cx="992124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63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3910" y="3011805"/>
            <a:ext cx="10353040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2770" y="3652964"/>
            <a:ext cx="1675768" cy="238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6115" y="4215130"/>
            <a:ext cx="1049083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3895" y="4748530"/>
            <a:ext cx="1057148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27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9155" y="2531110"/>
            <a:ext cx="8108315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2770" y="3084361"/>
            <a:ext cx="1332997" cy="228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2770" y="3637699"/>
            <a:ext cx="8264584" cy="2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3420" y="4142105"/>
            <a:ext cx="879221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43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1976478"/>
            <a:ext cx="733149" cy="285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39798" y="2633707"/>
            <a:ext cx="647455" cy="285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16272" y="3319511"/>
            <a:ext cx="218992" cy="23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49420" y="3976739"/>
            <a:ext cx="218992" cy="22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20755" y="4624443"/>
            <a:ext cx="218992" cy="22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76977" y="4624443"/>
            <a:ext cx="190428" cy="22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92997" y="5272146"/>
            <a:ext cx="190428" cy="23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39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16926" y="3691912"/>
            <a:ext cx="9940352" cy="276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4580" y="4161155"/>
            <a:ext cx="10073005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4575" y="4752975"/>
            <a:ext cx="1011301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4575" y="5340350"/>
            <a:ext cx="10083800" cy="93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057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2538822"/>
            <a:ext cx="5874710" cy="28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68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16120" y="3161975"/>
            <a:ext cx="218992" cy="22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39143" y="3161975"/>
            <a:ext cx="361813" cy="22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7884" y="4307576"/>
            <a:ext cx="8007506" cy="276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606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070" y="2514677"/>
            <a:ext cx="9949874" cy="286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6070" y="3069191"/>
            <a:ext cx="8512141" cy="27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13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1840" y="3138805"/>
            <a:ext cx="10405745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2770" y="3710144"/>
            <a:ext cx="1180654" cy="20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0545" y="4234180"/>
            <a:ext cx="10607040" cy="26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9760" y="4718050"/>
            <a:ext cx="1053782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72895" y="5320030"/>
            <a:ext cx="9584690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2770" y="5872423"/>
            <a:ext cx="4655969" cy="276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bldLvl="0" animBg="1"/>
      <p:bldP spid="10" grpId="0" bldLvl="0" animBg="1"/>
      <p:bldP spid="11" grpId="0" bldLvl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13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01712" y="2579277"/>
            <a:ext cx="390377" cy="23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2220" y="3123565"/>
            <a:ext cx="8809990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676861"/>
            <a:ext cx="9350024" cy="286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4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05541" y="1404941"/>
            <a:ext cx="390377" cy="228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92695" y="2004904"/>
            <a:ext cx="704584" cy="314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01158" y="2004904"/>
            <a:ext cx="656977" cy="323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30881" y="2709623"/>
            <a:ext cx="218992" cy="23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72795" y="2709623"/>
            <a:ext cx="209471" cy="23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02267" y="3357203"/>
            <a:ext cx="218992" cy="228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73652" y="4661885"/>
            <a:ext cx="380856" cy="23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73198" y="4661885"/>
            <a:ext cx="380856" cy="23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00856" y="5318987"/>
            <a:ext cx="390377" cy="228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15566" y="5966567"/>
            <a:ext cx="380856" cy="23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8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34962" y="1509837"/>
            <a:ext cx="552241" cy="238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97027" y="2824689"/>
            <a:ext cx="218992" cy="228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48513" y="4187181"/>
            <a:ext cx="361813" cy="238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0226" y="4854136"/>
            <a:ext cx="209471" cy="238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95667" y="5521090"/>
            <a:ext cx="380855" cy="228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64282" y="6178516"/>
            <a:ext cx="390377" cy="238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07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44483" y="2653607"/>
            <a:ext cx="380856" cy="228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77229" y="3806823"/>
            <a:ext cx="676020" cy="27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43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20251" y="1995720"/>
            <a:ext cx="257078" cy="25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81712" y="4196551"/>
            <a:ext cx="295163" cy="247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98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77984" y="2043207"/>
            <a:ext cx="247556" cy="24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35768" y="4434151"/>
            <a:ext cx="257078" cy="257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83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11385" y="1414744"/>
            <a:ext cx="238035" cy="24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762220"/>
            <a:ext cx="11340000" cy="18996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86750" y="5000871"/>
            <a:ext cx="257078" cy="248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83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77531" y="1968270"/>
            <a:ext cx="238035" cy="24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381855"/>
            <a:ext cx="11340000" cy="17981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653904" y="5185287"/>
            <a:ext cx="247556" cy="248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2024-11-22T12:12:36Z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