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2492375"/>
            <a:ext cx="11736070" cy="1809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162030" cy="55530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2493010"/>
            <a:ext cx="9264650" cy="409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2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2635" y="3574415"/>
            <a:ext cx="10982960" cy="216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13" b="35322"/>
          <a:stretch>
            <a:fillRect/>
          </a:stretch>
        </p:blipFill>
        <p:spPr>
          <a:xfrm>
            <a:off x="479425" y="1341120"/>
            <a:ext cx="4898390" cy="9131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31"/>
          <a:stretch>
            <a:fillRect/>
          </a:stretch>
        </p:blipFill>
        <p:spPr>
          <a:xfrm>
            <a:off x="551180" y="2277110"/>
            <a:ext cx="11339830" cy="44643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87155" y="5190507"/>
            <a:ext cx="1285390" cy="399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87155" y="5885600"/>
            <a:ext cx="656977" cy="399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156065" cy="5505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84065" y="5273675"/>
            <a:ext cx="98298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09335" y="5316855"/>
            <a:ext cx="61404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36180" y="5316855"/>
            <a:ext cx="51625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11675" y="6157595"/>
            <a:ext cx="97536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69000" y="6057265"/>
            <a:ext cx="75438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36180" y="6156325"/>
            <a:ext cx="48323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340485"/>
            <a:ext cx="8747125" cy="5478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67530" y="1484630"/>
            <a:ext cx="96012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19775" y="1540510"/>
            <a:ext cx="52705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03745" y="1556385"/>
            <a:ext cx="65214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66895" y="2348865"/>
            <a:ext cx="93599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19140" y="2348865"/>
            <a:ext cx="53276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99960" y="2303145"/>
            <a:ext cx="45529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39920" y="3054350"/>
            <a:ext cx="72390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95975" y="2962275"/>
            <a:ext cx="52006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50100" y="3017520"/>
            <a:ext cx="58991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58640" y="3822065"/>
            <a:ext cx="94424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614035" y="3787775"/>
            <a:ext cx="92011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146925" y="3841750"/>
            <a:ext cx="60896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439920" y="4533265"/>
            <a:ext cx="723900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614035" y="4617085"/>
            <a:ext cx="920115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286625" y="4668520"/>
            <a:ext cx="33464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439920" y="5357495"/>
            <a:ext cx="70802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628640" y="5444490"/>
            <a:ext cx="89027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247890" y="5372735"/>
            <a:ext cx="33464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439920" y="6184265"/>
            <a:ext cx="72390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909945" y="6140450"/>
            <a:ext cx="50609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247890" y="6165215"/>
            <a:ext cx="28448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155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91" r="4799"/>
          <a:stretch>
            <a:fillRect/>
          </a:stretch>
        </p:blipFill>
        <p:spPr>
          <a:xfrm>
            <a:off x="623570" y="1412875"/>
            <a:ext cx="10337800" cy="34594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4580890"/>
            <a:ext cx="10734675" cy="209423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926955" cy="55587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62680" y="2348865"/>
            <a:ext cx="126428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87670" y="2348865"/>
            <a:ext cx="129540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47890" y="2493010"/>
            <a:ext cx="128460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63315" y="3274060"/>
            <a:ext cx="102616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80380" y="3274060"/>
            <a:ext cx="94805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33590" y="3284855"/>
            <a:ext cx="105537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42055" y="4155440"/>
            <a:ext cx="110553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21325" y="4140835"/>
            <a:ext cx="125349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35495" y="4140835"/>
            <a:ext cx="125349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82365" y="5066030"/>
            <a:ext cx="125349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21325" y="5066030"/>
            <a:ext cx="125349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135495" y="5066030"/>
            <a:ext cx="125349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411220" y="5935980"/>
            <a:ext cx="160210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61965" y="5935980"/>
            <a:ext cx="122110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176135" y="5935980"/>
            <a:ext cx="122110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950283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46292" y="3004653"/>
            <a:ext cx="502668" cy="319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46292" y="3795037"/>
            <a:ext cx="494690" cy="319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38314" y="4593404"/>
            <a:ext cx="502668" cy="319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38314" y="5383788"/>
            <a:ext cx="486710" cy="319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46292" y="6174171"/>
            <a:ext cx="502668" cy="319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2024-11-25T02:42:00Z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