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3"/>
    <p:sldId id="326" r:id="rId4"/>
    <p:sldId id="325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996920"/>
            <a:ext cx="11340000" cy="1089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9" b="2300"/>
          <a:stretch>
            <a:fillRect/>
          </a:stretch>
        </p:blipFill>
        <p:spPr>
          <a:xfrm>
            <a:off x="1415415" y="1268730"/>
            <a:ext cx="9309735" cy="53251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310" y="2493010"/>
            <a:ext cx="840105" cy="3230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4" t="4442"/>
          <a:stretch>
            <a:fillRect/>
          </a:stretch>
        </p:blipFill>
        <p:spPr>
          <a:xfrm>
            <a:off x="1415415" y="1268730"/>
            <a:ext cx="9357995" cy="54730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" y="1576070"/>
            <a:ext cx="840105" cy="3230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2024-11-25T01:46:26Z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