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 b="-2301"/>
          <a:stretch>
            <a:fillRect/>
          </a:stretch>
        </p:blipFill>
        <p:spPr>
          <a:xfrm>
            <a:off x="3215640" y="3154680"/>
            <a:ext cx="5736000" cy="5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1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958793"/>
            <a:ext cx="676020" cy="2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639" y="3705122"/>
            <a:ext cx="2009017" cy="28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420" y="4344488"/>
            <a:ext cx="666498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045" y="2523490"/>
            <a:ext cx="1715770" cy="152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604939"/>
            <a:ext cx="4246549" cy="26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214458"/>
            <a:ext cx="2361309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823976"/>
            <a:ext cx="1399647" cy="26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4433494"/>
            <a:ext cx="2646952" cy="26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5014441"/>
            <a:ext cx="3380100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500015"/>
            <a:ext cx="1799546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109456"/>
            <a:ext cx="3008765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3709374"/>
            <a:ext cx="6817329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701288"/>
            <a:ext cx="218992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3377982"/>
            <a:ext cx="228513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0780" y="4064206"/>
            <a:ext cx="399899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5037" y="4702776"/>
            <a:ext cx="637934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7682" y="6094286"/>
            <a:ext cx="399899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581" y="6065694"/>
            <a:ext cx="656977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2119998"/>
            <a:ext cx="342770" cy="2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980" y="2101215"/>
            <a:ext cx="42443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2777700"/>
            <a:ext cx="5112997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580" y="2796540"/>
            <a:ext cx="354266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3350" y="4169357"/>
            <a:ext cx="380856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71" y="4140762"/>
            <a:ext cx="704584" cy="3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4030" y="4855654"/>
            <a:ext cx="218992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63073" y="4855654"/>
            <a:ext cx="228513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78539" y="5532420"/>
            <a:ext cx="161863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01410" y="5532420"/>
            <a:ext cx="152342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407080" y="1224280"/>
            <a:ext cx="11004505" cy="335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3725" y="2139953"/>
            <a:ext cx="218992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3019" y="2139953"/>
            <a:ext cx="32372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8183" y="3494801"/>
            <a:ext cx="399899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3271" y="3494801"/>
            <a:ext cx="390377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6400" y="4076700"/>
            <a:ext cx="65024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495"/>
            <a:ext cx="11340000" cy="2943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9408" y="2771702"/>
            <a:ext cx="238035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16" r="41578"/>
          <a:stretch>
            <a:fillRect/>
          </a:stretch>
        </p:blipFill>
        <p:spPr>
          <a:xfrm>
            <a:off x="357505" y="1313460"/>
            <a:ext cx="6625000" cy="55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1309714"/>
            <a:ext cx="23803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4357358"/>
            <a:ext cx="247556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1433765"/>
            <a:ext cx="257078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3264442"/>
            <a:ext cx="257078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1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9242"/>
          <a:stretch>
            <a:fillRect/>
          </a:stretch>
        </p:blipFill>
        <p:spPr>
          <a:xfrm>
            <a:off x="1127760" y="2599055"/>
            <a:ext cx="1813560" cy="17424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40861" r="33186"/>
          <a:stretch>
            <a:fillRect/>
          </a:stretch>
        </p:blipFill>
        <p:spPr>
          <a:xfrm>
            <a:off x="4655820" y="2599055"/>
            <a:ext cx="2160270" cy="16598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87786"/>
          <a:stretch>
            <a:fillRect/>
          </a:stretch>
        </p:blipFill>
        <p:spPr>
          <a:xfrm>
            <a:off x="8616315" y="2599055"/>
            <a:ext cx="1016635" cy="165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64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2770" y="6464038"/>
            <a:ext cx="2351788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" y="3707130"/>
            <a:ext cx="9057005" cy="247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