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3"/>
    <p:sldId id="324" r:id="rId4"/>
    <p:sldId id="336" r:id="rId5"/>
    <p:sldId id="335" r:id="rId6"/>
    <p:sldId id="334" r:id="rId7"/>
    <p:sldId id="333" r:id="rId8"/>
    <p:sldId id="332" r:id="rId9"/>
    <p:sldId id="331" r:id="rId10"/>
    <p:sldId id="330" r:id="rId11"/>
    <p:sldId id="329" r:id="rId12"/>
    <p:sldId id="328" r:id="rId13"/>
    <p:sldId id="327" r:id="rId14"/>
    <p:sldId id="325" r:id="rId15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handoutMaster" Target="handoutMasters/handoutMaster1.xml"/><Relationship Id="rId16" Type="http://schemas.openxmlformats.org/officeDocument/2006/relationships/notesMaster" Target="notesMasters/notesMaster1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47975" y="3057525"/>
            <a:ext cx="6496050" cy="7429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92189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9830" y="4077335"/>
            <a:ext cx="4368800" cy="2272665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0134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14" y="2624349"/>
            <a:ext cx="2323224" cy="4000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45" y="3710305"/>
            <a:ext cx="3098165" cy="612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45" y="4617085"/>
            <a:ext cx="4443095" cy="713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21945" y="5625465"/>
            <a:ext cx="5059045" cy="894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bldLvl="0" animBg="1"/>
      <p:bldP spid="11" grpId="0" bldLvl="0" animBg="1"/>
      <p:bldP spid="1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278" b="19289"/>
          <a:stretch>
            <a:fillRect/>
          </a:stretch>
        </p:blipFill>
        <p:spPr>
          <a:xfrm>
            <a:off x="407035" y="1196340"/>
            <a:ext cx="3275965" cy="84518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035" y="1988820"/>
            <a:ext cx="9606915" cy="5006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1650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14" y="2653169"/>
            <a:ext cx="3713350" cy="4382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1914" y="3739337"/>
            <a:ext cx="3151586" cy="4382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45" y="4646295"/>
            <a:ext cx="3593465" cy="908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45" y="5804535"/>
            <a:ext cx="7410450" cy="816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bldLvl="0" animBg="1"/>
      <p:bldP spid="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7102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453450" y="4823737"/>
            <a:ext cx="485591" cy="438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04349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5609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140000" y="2968068"/>
            <a:ext cx="447506" cy="4288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765"/>
          <a:stretch>
            <a:fillRect/>
          </a:stretch>
        </p:blipFill>
        <p:spPr>
          <a:xfrm>
            <a:off x="360045" y="1152525"/>
            <a:ext cx="9015730" cy="57057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36894" y="3575161"/>
            <a:ext cx="3080893" cy="355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287914" y="3590304"/>
            <a:ext cx="2899218" cy="3407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36894" y="4521612"/>
            <a:ext cx="2906788" cy="3407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287914" y="4536755"/>
            <a:ext cx="2861369" cy="3407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36894" y="5468064"/>
            <a:ext cx="2225509" cy="3482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287914" y="5490779"/>
            <a:ext cx="2005987" cy="3180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36894" y="6452374"/>
            <a:ext cx="1324708" cy="3028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287914" y="6452374"/>
            <a:ext cx="1324708" cy="3028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9231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14" y="2959676"/>
            <a:ext cx="4484584" cy="429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949068" y="2950139"/>
            <a:ext cx="4094206" cy="4482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14" y="4189908"/>
            <a:ext cx="3123022" cy="3814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949068" y="4142225"/>
            <a:ext cx="2808816" cy="4386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1914" y="5381994"/>
            <a:ext cx="1133047" cy="3814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949068" y="5381994"/>
            <a:ext cx="1380604" cy="3814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9" grpId="0" animBg="1"/>
      <p:bldP spid="11" grpId="0" animBg="1"/>
      <p:bldP spid="12" grpId="0" animBg="1"/>
      <p:bldP spid="1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9436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14" y="2937966"/>
            <a:ext cx="5331989" cy="4284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21914" y="4137743"/>
            <a:ext cx="2837380" cy="399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1914" y="5356563"/>
            <a:ext cx="1989974" cy="3713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90274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5224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14" y="2653785"/>
            <a:ext cx="6779244" cy="4479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1914" y="3740422"/>
            <a:ext cx="3437229" cy="428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45" y="4836795"/>
            <a:ext cx="2988945" cy="590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45" y="5810885"/>
            <a:ext cx="5629275" cy="759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bldLvl="0" animBg="1"/>
      <p:bldP spid="11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2024-11-25T03:08:46Z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