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772920"/>
            <a:ext cx="10933430" cy="188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004945"/>
            <a:ext cx="5166360" cy="748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33405" cy="56349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0327" y="2682994"/>
            <a:ext cx="1951889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3712872"/>
            <a:ext cx="2189924" cy="4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52340"/>
            <a:ext cx="56769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829935"/>
            <a:ext cx="673100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1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0625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9849" y="2754404"/>
            <a:ext cx="306518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5785" y="2745105"/>
            <a:ext cx="3854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813" y="3861047"/>
            <a:ext cx="306518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9849" y="3861047"/>
            <a:ext cx="306518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4462" y="3861047"/>
            <a:ext cx="306518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4487" y="4958391"/>
            <a:ext cx="585171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9811" y="4958391"/>
            <a:ext cx="575883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5136" y="4958391"/>
            <a:ext cx="575883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53647" y="6251025"/>
            <a:ext cx="343672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7638" y="6260325"/>
            <a:ext cx="343672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16645" cy="5650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9180" y="2174240"/>
            <a:ext cx="49098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2835" y="2994660"/>
            <a:ext cx="33407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7440" y="3836035"/>
            <a:ext cx="17379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6320" y="4489450"/>
            <a:ext cx="199136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1205" y="5191760"/>
            <a:ext cx="362966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7730" y="6115685"/>
            <a:ext cx="505396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93730" cy="56343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4750" y="2302510"/>
            <a:ext cx="45091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090" y="3140710"/>
            <a:ext cx="246316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3455" y="4134485"/>
            <a:ext cx="262890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33975"/>
            <a:ext cx="464121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6086475"/>
            <a:ext cx="648525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653280"/>
            <a:ext cx="9224010" cy="2329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8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5969" y="2587245"/>
            <a:ext cx="1951889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5969" y="3626363"/>
            <a:ext cx="1904282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03613"/>
            <a:ext cx="4513148" cy="4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622290"/>
            <a:ext cx="950468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