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076575"/>
            <a:ext cx="48768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96867"/>
            <a:ext cx="3151586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864511"/>
            <a:ext cx="2685037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895850"/>
            <a:ext cx="49530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70820" cy="5496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5589270"/>
            <a:ext cx="1903730" cy="1096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5320" y="2768600"/>
            <a:ext cx="39560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90950"/>
            <a:ext cx="33254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922876"/>
            <a:ext cx="2846901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910580"/>
            <a:ext cx="917130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28635" cy="1158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060575"/>
            <a:ext cx="10851515" cy="471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1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5750" y="2553335"/>
            <a:ext cx="58712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46170"/>
            <a:ext cx="85356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34" b="16033"/>
          <a:stretch>
            <a:fillRect/>
          </a:stretch>
        </p:blipFill>
        <p:spPr>
          <a:xfrm>
            <a:off x="360045" y="1224280"/>
            <a:ext cx="4455160" cy="1052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40257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009640" y="4093210"/>
            <a:ext cx="734060" cy="632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80100" y="5506085"/>
            <a:ext cx="734060" cy="6438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590" y="1987550"/>
            <a:ext cx="55245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160010" y="3141345"/>
            <a:ext cx="734060" cy="632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4345305"/>
            <a:ext cx="37966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5337810"/>
            <a:ext cx="204025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75972"/>
            <a:ext cx="3123022" cy="40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47128"/>
            <a:ext cx="1704332" cy="40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06378"/>
            <a:ext cx="3979949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760" y="3884930"/>
            <a:ext cx="16605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86823"/>
            <a:ext cx="2865944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823335"/>
            <a:ext cx="27590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045075"/>
            <a:ext cx="57746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8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2024-11-25T01:28:56Z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