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3076575"/>
            <a:ext cx="91059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60" y="4445000"/>
            <a:ext cx="937387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3507740"/>
            <a:ext cx="82308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0604" y="2597385"/>
            <a:ext cx="2875465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969" y="3522513"/>
            <a:ext cx="3894256" cy="4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969" y="4419028"/>
            <a:ext cx="1904282" cy="5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135" y="5326380"/>
            <a:ext cx="754697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106920" cy="977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7"/>
          <a:stretch>
            <a:fillRect/>
          </a:stretch>
        </p:blipFill>
        <p:spPr>
          <a:xfrm>
            <a:off x="407035" y="1988820"/>
            <a:ext cx="6083935" cy="478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3860800"/>
            <a:ext cx="59315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725035"/>
            <a:ext cx="59315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5462270"/>
            <a:ext cx="59315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6165215"/>
            <a:ext cx="59315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9"/>
          <a:stretch>
            <a:fillRect/>
          </a:stretch>
        </p:blipFill>
        <p:spPr>
          <a:xfrm>
            <a:off x="384810" y="2061490"/>
            <a:ext cx="6883400" cy="4743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3148" y="4000423"/>
            <a:ext cx="213838" cy="26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5980" y="3994785"/>
            <a:ext cx="3581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5783" y="3994642"/>
            <a:ext cx="381441" cy="2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8740" y="3994642"/>
            <a:ext cx="208058" cy="2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080" y="4713605"/>
            <a:ext cx="22612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7959" y="4815584"/>
            <a:ext cx="2410016" cy="30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5971" y="5596057"/>
            <a:ext cx="1398618" cy="2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9465" y="5441315"/>
            <a:ext cx="18529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6220" y="6376670"/>
            <a:ext cx="79756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09465" y="6376670"/>
            <a:ext cx="80327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81" b="86489"/>
          <a:stretch>
            <a:fillRect/>
          </a:stretch>
        </p:blipFill>
        <p:spPr>
          <a:xfrm>
            <a:off x="360045" y="1268730"/>
            <a:ext cx="331216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120231"/>
            <a:ext cx="2247052" cy="5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2911584"/>
            <a:ext cx="2266095" cy="4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3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63515" y="1538605"/>
            <a:ext cx="56197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1547946"/>
            <a:ext cx="352292" cy="4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536" y="1538418"/>
            <a:ext cx="495113" cy="4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0806" y="1547946"/>
            <a:ext cx="352292" cy="4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815" y="3312795"/>
            <a:ext cx="5524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9294" y="3301069"/>
            <a:ext cx="637934" cy="4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8564" y="3301069"/>
            <a:ext cx="495113" cy="4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57833" y="3310597"/>
            <a:ext cx="352292" cy="4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8330" y="5988050"/>
            <a:ext cx="5905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1" grpId="0" bldLvl="0" animBg="1"/>
      <p:bldP spid="12" grpId="0" animBg="1"/>
      <p:bldP spid="13" grpId="0" animBg="1"/>
      <p:bldP spid="14" grpId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60155" cy="5582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481705"/>
            <a:ext cx="29641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1395" y="3435985"/>
            <a:ext cx="39008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4471670"/>
            <a:ext cx="26746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11090" y="4425950"/>
            <a:ext cx="28708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349875"/>
            <a:ext cx="16109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81245" y="5384800"/>
            <a:ext cx="165544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7700" y="6170295"/>
            <a:ext cx="103441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34782"/>
            <a:ext cx="3922821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2682444"/>
            <a:ext cx="3656221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35854"/>
            <a:ext cx="2551738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01511" y="3854919"/>
            <a:ext cx="3608614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998797"/>
            <a:ext cx="1142569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1511" y="5027394"/>
            <a:ext cx="2523173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01511" y="6209401"/>
            <a:ext cx="1675768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71736"/>
            <a:ext cx="4237027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52780"/>
            <a:ext cx="3161108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46880"/>
            <a:ext cx="29806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172710"/>
            <a:ext cx="883856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2024-11-23T02:36:05Z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