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3056890"/>
            <a:ext cx="9768840" cy="744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804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1690990"/>
            <a:ext cx="437984" cy="4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 b="31136"/>
          <a:stretch>
            <a:fillRect/>
          </a:stretch>
        </p:blipFill>
        <p:spPr>
          <a:xfrm>
            <a:off x="360045" y="1224280"/>
            <a:ext cx="4016375" cy="935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195"/>
            <a:ext cx="11340000" cy="252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5306034"/>
            <a:ext cx="647455" cy="4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332" y="5306034"/>
            <a:ext cx="647455" cy="4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62010" cy="1311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132965"/>
            <a:ext cx="9820275" cy="3191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1676" y="2349165"/>
            <a:ext cx="1266347" cy="4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3561080"/>
            <a:ext cx="32289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279650" y="5196205"/>
            <a:ext cx="4963160" cy="166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865" y="1510030"/>
            <a:ext cx="32365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701312"/>
            <a:ext cx="1247304" cy="6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634656"/>
            <a:ext cx="1075919" cy="5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3378111"/>
            <a:ext cx="1056876" cy="4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9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988820"/>
            <a:ext cx="9540240" cy="4770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1691377"/>
            <a:ext cx="495113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1691377"/>
            <a:ext cx="457027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5037" y="2940897"/>
            <a:ext cx="447506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2090" y="2940897"/>
            <a:ext cx="428463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5239" y="4219031"/>
            <a:ext cx="437984" cy="4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5818" y="5487628"/>
            <a:ext cx="466549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2005944"/>
            <a:ext cx="495113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3998949"/>
            <a:ext cx="457027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9567545" cy="3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7915" y="4051935"/>
            <a:ext cx="65532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797425"/>
            <a:ext cx="6491605" cy="207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2834889"/>
            <a:ext cx="457027" cy="4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2024-11-23T01:59:38Z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