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2999740" y="2780665"/>
            <a:ext cx="6167800" cy="1348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3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83476" y="3711532"/>
            <a:ext cx="218992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0025" y="3711532"/>
            <a:ext cx="209471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62267" y="3711532"/>
            <a:ext cx="171385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493010"/>
            <a:ext cx="1043940" cy="11214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565" y="2564765"/>
            <a:ext cx="1071245" cy="1016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5330" y="2771775"/>
            <a:ext cx="1757045" cy="84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7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3644900"/>
            <a:ext cx="2837817" cy="26132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755" y="3644900"/>
            <a:ext cx="2795270" cy="255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59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88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916430"/>
            <a:ext cx="7269671" cy="3599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3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1376612"/>
            <a:ext cx="1028312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229" y="1386150"/>
            <a:ext cx="1685289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4005" y="2578434"/>
            <a:ext cx="1380604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723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78085" cy="5580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27480" y="2381885"/>
            <a:ext cx="471805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6460" y="2868930"/>
            <a:ext cx="49911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5013325"/>
            <a:ext cx="318643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5965190"/>
            <a:ext cx="508190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6458585"/>
            <a:ext cx="435991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1341120"/>
            <a:ext cx="6156582" cy="4127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7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1996021"/>
            <a:ext cx="4227506" cy="2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727" y="2548827"/>
            <a:ext cx="2342267" cy="26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27" y="3101632"/>
            <a:ext cx="4675012" cy="2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1561" y="3101632"/>
            <a:ext cx="1742419" cy="2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07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4780" y="3072765"/>
            <a:ext cx="1032319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3738459"/>
            <a:ext cx="1180654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5530" y="4271645"/>
            <a:ext cx="1067244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4805045"/>
            <a:ext cx="1055052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1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578307"/>
            <a:ext cx="8493098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3141013"/>
            <a:ext cx="1323476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713256"/>
            <a:ext cx="8759697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420" y="4257040"/>
            <a:ext cx="887857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1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1976712"/>
            <a:ext cx="742670" cy="2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01365" y="3575050"/>
            <a:ext cx="43624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24115" y="3601085"/>
            <a:ext cx="38989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09300" y="3575050"/>
            <a:ext cx="37274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33753" y="5263874"/>
            <a:ext cx="390377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48060" y="5873666"/>
            <a:ext cx="209471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45340" y="6483458"/>
            <a:ext cx="218992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2" grpId="0" bldLvl="0" animBg="1"/>
      <p:bldP spid="13" grpId="0" bldLvl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3806060"/>
            <a:ext cx="10483073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4377733"/>
            <a:ext cx="2342267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4920823"/>
            <a:ext cx="10197431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875" y="5396230"/>
            <a:ext cx="1063371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420" y="6045200"/>
            <a:ext cx="105587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840" y="2626360"/>
            <a:ext cx="79933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189134"/>
            <a:ext cx="1475818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890" y="3752215"/>
            <a:ext cx="83553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420" y="4305300"/>
            <a:ext cx="835215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4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6105" y="2590165"/>
            <a:ext cx="1057084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865" y="3253105"/>
            <a:ext cx="170370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3786505"/>
            <a:ext cx="1000760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370" y="4406265"/>
            <a:ext cx="1073150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420" y="5006340"/>
            <a:ext cx="104863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7850" y="2500630"/>
            <a:ext cx="557085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5919" y="3132465"/>
            <a:ext cx="1028312" cy="2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0490" y="3686175"/>
            <a:ext cx="475869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206" y="4239375"/>
            <a:ext cx="10483073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4802505"/>
            <a:ext cx="1057402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4046861"/>
            <a:ext cx="8245541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4628599"/>
            <a:ext cx="1475818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5162654"/>
            <a:ext cx="8512141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755" y="5687695"/>
            <a:ext cx="1057719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420" y="6278245"/>
            <a:ext cx="1053211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163" y="3871065"/>
            <a:ext cx="3332493" cy="2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451896"/>
            <a:ext cx="1228261" cy="2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971415"/>
            <a:ext cx="119951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546905"/>
            <a:ext cx="3960906" cy="26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1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8725" y="1424305"/>
            <a:ext cx="105092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987550"/>
            <a:ext cx="11416030" cy="15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9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2091388"/>
            <a:ext cx="218992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7275" y="5281295"/>
            <a:ext cx="54292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6895" y="5253990"/>
            <a:ext cx="54292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473" y="5894552"/>
            <a:ext cx="628413" cy="3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6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2072622"/>
            <a:ext cx="371335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196" y="2673333"/>
            <a:ext cx="218992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0881" y="3283578"/>
            <a:ext cx="218992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173" y="4504070"/>
            <a:ext cx="218992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8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2006925"/>
            <a:ext cx="561763" cy="2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924" y="2643550"/>
            <a:ext cx="238035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4539460"/>
            <a:ext cx="257078" cy="25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476" y="2082916"/>
            <a:ext cx="257078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443" y="3352203"/>
            <a:ext cx="257078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2062588"/>
            <a:ext cx="257078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5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052506"/>
            <a:ext cx="295163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6375"/>
            <a:ext cx="11340000" cy="17285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38962" y="4461276"/>
            <a:ext cx="257078" cy="2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2024-11-22T12:41:43Z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