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22178"/>
          <a:stretch>
            <a:fillRect/>
          </a:stretch>
        </p:blipFill>
        <p:spPr>
          <a:xfrm>
            <a:off x="3431540" y="3068955"/>
            <a:ext cx="5303565" cy="62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9785" y="1798320"/>
            <a:ext cx="9042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2483130"/>
            <a:ext cx="895012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3589638"/>
            <a:ext cx="647455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62" y="4734301"/>
            <a:ext cx="399899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488" y="5297094"/>
            <a:ext cx="238035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0453" y="5859887"/>
            <a:ext cx="228513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1404925"/>
            <a:ext cx="542720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3061826"/>
            <a:ext cx="3218236" cy="3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3623648"/>
            <a:ext cx="2865944" cy="3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4194993"/>
            <a:ext cx="2856422" cy="3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3785" y="5805170"/>
            <a:ext cx="28702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580" y="5832475"/>
            <a:ext cx="2730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070" y="5886450"/>
            <a:ext cx="30289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967075"/>
            <a:ext cx="399899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3653283"/>
            <a:ext cx="380856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2196629"/>
            <a:ext cx="29516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209" y="3550681"/>
            <a:ext cx="266600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368618"/>
            <a:ext cx="266599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5144319"/>
            <a:ext cx="276120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426044"/>
            <a:ext cx="3503879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406964"/>
            <a:ext cx="3513400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2435584"/>
            <a:ext cx="2418438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2950746"/>
            <a:ext cx="163768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2950746"/>
            <a:ext cx="1513904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9647" y="2950746"/>
            <a:ext cx="1504381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3475448"/>
            <a:ext cx="1180654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0277" y="3475448"/>
            <a:ext cx="495113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647" y="3475448"/>
            <a:ext cx="999748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3436777"/>
            <a:ext cx="2018539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3446315"/>
            <a:ext cx="4094206" cy="3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989971"/>
            <a:ext cx="3189672" cy="26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4514552"/>
            <a:ext cx="1342518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5010519"/>
            <a:ext cx="1637682" cy="3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549" y="5525562"/>
            <a:ext cx="3884735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3969789"/>
            <a:ext cx="4360806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484624"/>
            <a:ext cx="3837128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4503692"/>
            <a:ext cx="3570528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5028061"/>
            <a:ext cx="1723375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4999460"/>
            <a:ext cx="2351788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91" y="5542897"/>
            <a:ext cx="3208715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591" y="6038664"/>
            <a:ext cx="4903526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