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81020"/>
            <a:ext cx="11340000" cy="112720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271270" y="1196975"/>
            <a:ext cx="9912395" cy="48621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75" r="92597" b="1521"/>
          <a:stretch>
            <a:fillRect/>
          </a:stretch>
        </p:blipFill>
        <p:spPr>
          <a:xfrm>
            <a:off x="431800" y="3284855"/>
            <a:ext cx="839470" cy="2232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2595"/>
            <a:ext cx="11340000" cy="4359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69"/>
          <a:stretch>
            <a:fillRect/>
          </a:stretch>
        </p:blipFill>
        <p:spPr>
          <a:xfrm>
            <a:off x="1030605" y="1628775"/>
            <a:ext cx="9937160" cy="44678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75" r="92597" b="1521"/>
          <a:stretch>
            <a:fillRect/>
          </a:stretch>
        </p:blipFill>
        <p:spPr>
          <a:xfrm>
            <a:off x="238760" y="2132965"/>
            <a:ext cx="839470" cy="2232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2024-11-23T02:39:35Z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