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8120" y="3095625"/>
            <a:ext cx="671512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3814719"/>
            <a:ext cx="1171133" cy="6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806" y="3814719"/>
            <a:ext cx="1218740" cy="6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3814719"/>
            <a:ext cx="1209219" cy="6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06990" cy="5588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5088890"/>
            <a:ext cx="49276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6158230"/>
            <a:ext cx="64255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37" r="52592" b="21873"/>
          <a:stretch>
            <a:fillRect/>
          </a:stretch>
        </p:blipFill>
        <p:spPr>
          <a:xfrm>
            <a:off x="479425" y="1268730"/>
            <a:ext cx="4213225" cy="1015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375255"/>
            <a:ext cx="11340000" cy="4025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4093" y="2690060"/>
            <a:ext cx="352292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163" y="4149615"/>
            <a:ext cx="352292" cy="4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1297" y="5437458"/>
            <a:ext cx="352292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5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1914" y="1567696"/>
            <a:ext cx="352292" cy="43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2875650"/>
            <a:ext cx="361813" cy="43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3" b="28486"/>
          <a:stretch>
            <a:fillRect/>
          </a:stretch>
        </p:blipFill>
        <p:spPr>
          <a:xfrm>
            <a:off x="360045" y="1224280"/>
            <a:ext cx="3719830" cy="908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060575"/>
            <a:ext cx="9754870" cy="9753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2" r="12871" b="4755"/>
          <a:stretch>
            <a:fillRect/>
          </a:stretch>
        </p:blipFill>
        <p:spPr>
          <a:xfrm>
            <a:off x="2999740" y="2924810"/>
            <a:ext cx="6074410" cy="393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9541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975" y="1976307"/>
            <a:ext cx="1437550" cy="4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2380" y="1976307"/>
            <a:ext cx="1437550" cy="4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5372" y="1976307"/>
            <a:ext cx="969510" cy="4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0687" y="4968820"/>
            <a:ext cx="1470981" cy="45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1965" y="4918666"/>
            <a:ext cx="509828" cy="45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9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3358061"/>
            <a:ext cx="495113" cy="4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35" y="4691849"/>
            <a:ext cx="1313954" cy="6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8992" y="1767002"/>
            <a:ext cx="304686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3186430"/>
            <a:ext cx="352292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4527980"/>
            <a:ext cx="1209219" cy="61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9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4616629"/>
            <a:ext cx="1018790" cy="4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60000" cy="2235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9" r="17678" b="7054"/>
          <a:stretch>
            <a:fillRect/>
          </a:stretch>
        </p:blipFill>
        <p:spPr>
          <a:xfrm>
            <a:off x="1509395" y="3429000"/>
            <a:ext cx="6818630" cy="33426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60" b="32870"/>
          <a:stretch>
            <a:fillRect/>
          </a:stretch>
        </p:blipFill>
        <p:spPr>
          <a:xfrm>
            <a:off x="8510270" y="5916930"/>
            <a:ext cx="3568803" cy="7455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170" y="6021705"/>
            <a:ext cx="315912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170" y="3573145"/>
            <a:ext cx="6395085" cy="306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6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2024-11-25T00:43:04Z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