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7065"/>
            <a:ext cx="10944860" cy="1891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55" y="4077335"/>
            <a:ext cx="8009255" cy="593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33299"/>
            <a:ext cx="3951385" cy="45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42662"/>
            <a:ext cx="2589823" cy="43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671060"/>
            <a:ext cx="26511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523230"/>
            <a:ext cx="52438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2890746"/>
            <a:ext cx="875969" cy="3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3938415"/>
            <a:ext cx="885491" cy="3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591" y="4976559"/>
            <a:ext cx="875969" cy="3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9730" cy="558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0710" y="2908300"/>
            <a:ext cx="6413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5605" y="4365625"/>
            <a:ext cx="5581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8105" y="5849620"/>
            <a:ext cx="58801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1977070"/>
            <a:ext cx="1009269" cy="4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840" y="4508500"/>
            <a:ext cx="11042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54357" y="4447137"/>
            <a:ext cx="990226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4447137"/>
            <a:ext cx="980706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6800" y="5690870"/>
            <a:ext cx="55245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29420" y="1754505"/>
            <a:ext cx="5810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32" y="2531886"/>
            <a:ext cx="542720" cy="49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2522339"/>
            <a:ext cx="571284" cy="4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3219242"/>
            <a:ext cx="2123274" cy="39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5289" y="1585854"/>
            <a:ext cx="980705" cy="4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2719031"/>
            <a:ext cx="980705" cy="43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840" y="4023360"/>
            <a:ext cx="542925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1672155"/>
            <a:ext cx="2304181" cy="55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2396832"/>
            <a:ext cx="2285138" cy="5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140580"/>
            <a:ext cx="571284" cy="47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400" y="3846187"/>
            <a:ext cx="4065643" cy="5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65220" y="2891155"/>
            <a:ext cx="16744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211" y="2891334"/>
            <a:ext cx="1932846" cy="4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933190"/>
            <a:ext cx="2334895" cy="209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2639695" y="3933190"/>
            <a:ext cx="2993390" cy="209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070600" y="4076700"/>
            <a:ext cx="2504440" cy="209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8575040" y="4004945"/>
            <a:ext cx="3225165" cy="209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2986794"/>
            <a:ext cx="676020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4492316"/>
            <a:ext cx="695062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4492316"/>
            <a:ext cx="676020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604" y="6007366"/>
            <a:ext cx="676020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979" y="6007366"/>
            <a:ext cx="666498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1786271"/>
            <a:ext cx="676020" cy="4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292017"/>
            <a:ext cx="685541" cy="4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6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