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3076575"/>
            <a:ext cx="60579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6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578619"/>
            <a:ext cx="2589823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637280"/>
            <a:ext cx="306070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658360"/>
            <a:ext cx="85394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9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919887"/>
            <a:ext cx="7912292" cy="73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282314"/>
            <a:ext cx="1161612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263515"/>
            <a:ext cx="938276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74" b="22607"/>
          <a:stretch>
            <a:fillRect/>
          </a:stretch>
        </p:blipFill>
        <p:spPr>
          <a:xfrm>
            <a:off x="360045" y="1224280"/>
            <a:ext cx="4295775" cy="980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4"/>
          <a:stretch>
            <a:fillRect/>
          </a:stretch>
        </p:blipFill>
        <p:spPr>
          <a:xfrm>
            <a:off x="360045" y="2132965"/>
            <a:ext cx="11339830" cy="4680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9848" y="5103463"/>
            <a:ext cx="2532695" cy="39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4231" y="5074898"/>
            <a:ext cx="2808816" cy="43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6217505"/>
            <a:ext cx="1675768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4231" y="6217505"/>
            <a:ext cx="1675768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7714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61230" y="1594485"/>
            <a:ext cx="544195" cy="20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2328" y="2979705"/>
            <a:ext cx="563080" cy="46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3389" y="4510080"/>
            <a:ext cx="1135545" cy="49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9715" y="4510080"/>
            <a:ext cx="1126160" cy="49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1543" y="5261184"/>
            <a:ext cx="2759093" cy="5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2468" y="5984121"/>
            <a:ext cx="4720489" cy="47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3313028"/>
            <a:ext cx="342770" cy="43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7430" y="3313028"/>
            <a:ext cx="352292" cy="43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43677" y="4963264"/>
            <a:ext cx="647455" cy="43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57632" y="4953726"/>
            <a:ext cx="495114" cy="42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14559" y="4963264"/>
            <a:ext cx="637934" cy="43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039735" y="3199130"/>
            <a:ext cx="648335" cy="661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463790" y="4851400"/>
            <a:ext cx="648335" cy="661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2" grpId="0" animBg="1"/>
      <p:bldP spid="2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1031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996" y="4009825"/>
            <a:ext cx="3822233" cy="4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5220" y="4009825"/>
            <a:ext cx="3812910" cy="4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895" y="5157470"/>
            <a:ext cx="247967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5220" y="5157303"/>
            <a:ext cx="2479790" cy="3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996" y="6295453"/>
            <a:ext cx="1650086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5220" y="6295453"/>
            <a:ext cx="1640763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9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853195"/>
            <a:ext cx="4256070" cy="4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0075" y="2872250"/>
            <a:ext cx="3941863" cy="4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006018"/>
            <a:ext cx="3132544" cy="4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075" y="4034600"/>
            <a:ext cx="1951889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196950"/>
            <a:ext cx="1713853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0075" y="5196950"/>
            <a:ext cx="1094962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855566"/>
            <a:ext cx="3922821" cy="43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0075" y="2865107"/>
            <a:ext cx="3884735" cy="42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019607"/>
            <a:ext cx="2846901" cy="4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075" y="4019607"/>
            <a:ext cx="2523173" cy="4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183649"/>
            <a:ext cx="1989974" cy="38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0075" y="5183649"/>
            <a:ext cx="1675768" cy="38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8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663993"/>
            <a:ext cx="3389622" cy="44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760677"/>
            <a:ext cx="2247052" cy="39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4809678"/>
            <a:ext cx="2742166" cy="5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560" y="5807710"/>
            <a:ext cx="702056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