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3"/>
    <p:sldId id="328" r:id="rId4"/>
    <p:sldId id="327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24530"/>
            <a:ext cx="11340000" cy="1125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6" b="1071"/>
          <a:stretch>
            <a:fillRect/>
          </a:stretch>
        </p:blipFill>
        <p:spPr>
          <a:xfrm>
            <a:off x="1271315" y="1052830"/>
            <a:ext cx="10428560" cy="5661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3860800"/>
            <a:ext cx="697865" cy="2934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3"/>
          <a:stretch>
            <a:fillRect/>
          </a:stretch>
        </p:blipFill>
        <p:spPr>
          <a:xfrm>
            <a:off x="1271315" y="1412875"/>
            <a:ext cx="10500315" cy="46653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405" y="1340485"/>
            <a:ext cx="697865" cy="2934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2024-11-25T02:36:05Z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