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988820"/>
            <a:ext cx="11292840" cy="1981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4220845"/>
            <a:ext cx="6659880" cy="64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5905" y="4886325"/>
            <a:ext cx="4406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3653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090" y="4869180"/>
            <a:ext cx="2878455" cy="1678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3" b="8729"/>
          <a:stretch>
            <a:fillRect/>
          </a:stretch>
        </p:blipFill>
        <p:spPr>
          <a:xfrm>
            <a:off x="8256270" y="3933190"/>
            <a:ext cx="353123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15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291838" y="1500284"/>
            <a:ext cx="571284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2430145"/>
            <a:ext cx="6690360" cy="304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27670" cy="1144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132330"/>
            <a:ext cx="10046970" cy="1984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4625" y="2207260"/>
            <a:ext cx="19265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27"/>
          <a:stretch>
            <a:fillRect/>
          </a:stretch>
        </p:blipFill>
        <p:spPr>
          <a:xfrm>
            <a:off x="3863975" y="3572510"/>
            <a:ext cx="66929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1710721"/>
            <a:ext cx="1056876" cy="51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6574" y="2436032"/>
            <a:ext cx="1018790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672955" cy="580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5265" y="3350895"/>
            <a:ext cx="9880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380" y="4259580"/>
            <a:ext cx="39687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1300" y="4458335"/>
            <a:ext cx="5619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6185" y="4442460"/>
            <a:ext cx="55181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2005" y="5492115"/>
            <a:ext cx="3873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2955" y="5467350"/>
            <a:ext cx="3873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9410" y="6303645"/>
            <a:ext cx="9423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7560" y="6317615"/>
            <a:ext cx="5264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6845" y="6303645"/>
            <a:ext cx="9423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1890979"/>
            <a:ext cx="304685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1890979"/>
            <a:ext cx="295163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2586544"/>
            <a:ext cx="295163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1536" y="3196354"/>
            <a:ext cx="2723123" cy="5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2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957"/>
          <a:stretch>
            <a:fillRect/>
          </a:stretch>
        </p:blipFill>
        <p:spPr>
          <a:xfrm>
            <a:off x="695325" y="2852420"/>
            <a:ext cx="2952115" cy="304609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64296"/>
          <a:stretch>
            <a:fillRect/>
          </a:stretch>
        </p:blipFill>
        <p:spPr>
          <a:xfrm>
            <a:off x="7535545" y="2852420"/>
            <a:ext cx="3758565" cy="304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7896"/>
          <a:stretch>
            <a:fillRect/>
          </a:stretch>
        </p:blipFill>
        <p:spPr>
          <a:xfrm>
            <a:off x="360045" y="1396365"/>
            <a:ext cx="3168650" cy="2971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80428"/>
          <a:stretch>
            <a:fillRect/>
          </a:stretch>
        </p:blipFill>
        <p:spPr>
          <a:xfrm>
            <a:off x="8255635" y="1396365"/>
            <a:ext cx="193167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1519322"/>
            <a:ext cx="466549" cy="4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