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68955"/>
            <a:ext cx="11193780" cy="652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9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59100" y="3343275"/>
            <a:ext cx="552450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11550" y="1629410"/>
            <a:ext cx="712470" cy="7200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4356100"/>
            <a:ext cx="1017270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90230" cy="1327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3"/>
          <a:stretch>
            <a:fillRect/>
          </a:stretch>
        </p:blipFill>
        <p:spPr>
          <a:xfrm>
            <a:off x="479425" y="2132330"/>
            <a:ext cx="9953625" cy="4681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" y="6092825"/>
            <a:ext cx="13557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940" y="6092825"/>
            <a:ext cx="127762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9875" y="6021070"/>
            <a:ext cx="127762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1810" y="6092825"/>
            <a:ext cx="127762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3745" y="6160135"/>
            <a:ext cx="127762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4533367"/>
            <a:ext cx="1161612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652" y="4533367"/>
            <a:ext cx="1161612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984" y="4533367"/>
            <a:ext cx="1161612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795" y="4533367"/>
            <a:ext cx="1171133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28" y="4533367"/>
            <a:ext cx="1161612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6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45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948365"/>
            <a:ext cx="8702568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9937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475" y="1700530"/>
            <a:ext cx="26517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550" y="3063875"/>
            <a:ext cx="21367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6325" y="4300855"/>
            <a:ext cx="283400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2521783"/>
            <a:ext cx="523677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2512240"/>
            <a:ext cx="599848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879" y="3924534"/>
            <a:ext cx="523677" cy="41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864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5855" y="3785870"/>
            <a:ext cx="23571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940" y="4937125"/>
            <a:ext cx="20574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0975" y="6092190"/>
            <a:ext cx="259842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576332"/>
            <a:ext cx="609370" cy="4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780" y="2595379"/>
            <a:ext cx="590327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985806"/>
            <a:ext cx="599848" cy="4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4646765"/>
            <a:ext cx="1675768" cy="4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377" y="4646765"/>
            <a:ext cx="1332997" cy="4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856" y="6000616"/>
            <a:ext cx="1818589" cy="4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292" y="6000616"/>
            <a:ext cx="1504382" cy="4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3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1681496"/>
            <a:ext cx="1999496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570" y="1532890"/>
            <a:ext cx="10464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300" y="2828290"/>
            <a:ext cx="18808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8770" y="2937510"/>
            <a:ext cx="13500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7"/>
          <a:stretch>
            <a:fillRect/>
          </a:stretch>
        </p:blipFill>
        <p:spPr>
          <a:xfrm>
            <a:off x="360045" y="1224280"/>
            <a:ext cx="11339830" cy="563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16350" y="4672330"/>
            <a:ext cx="5524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735830" y="5949315"/>
            <a:ext cx="712470" cy="7200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