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67050"/>
            <a:ext cx="69818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1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423160"/>
            <a:ext cx="984123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653280"/>
            <a:ext cx="7812405" cy="2070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62465" cy="559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2180" y="1224915"/>
            <a:ext cx="67119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390" y="2305050"/>
            <a:ext cx="339153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94815" y="3427730"/>
            <a:ext cx="57778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61465" y="4398645"/>
            <a:ext cx="770382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94815" y="6173470"/>
            <a:ext cx="29648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2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8" r="51321" b="21578"/>
          <a:stretch>
            <a:fillRect/>
          </a:stretch>
        </p:blipFill>
        <p:spPr>
          <a:xfrm>
            <a:off x="360045" y="1340485"/>
            <a:ext cx="3865245" cy="806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132965"/>
            <a:ext cx="10995660" cy="461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49621"/>
            <a:ext cx="6027052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724910"/>
            <a:ext cx="631761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77200" cy="123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3"/>
          <a:stretch>
            <a:fillRect/>
          </a:stretch>
        </p:blipFill>
        <p:spPr>
          <a:xfrm>
            <a:off x="335280" y="2060575"/>
            <a:ext cx="10407650" cy="4752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0720" y="3429000"/>
            <a:ext cx="209740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6990" y="3502025"/>
            <a:ext cx="170307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509135"/>
            <a:ext cx="3289300" cy="22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4509135"/>
            <a:ext cx="3649345" cy="22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719582"/>
            <a:ext cx="1980453" cy="4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1719582"/>
            <a:ext cx="1989974" cy="4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08910"/>
            <a:ext cx="3486785" cy="258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20055" y="2781300"/>
            <a:ext cx="4090670" cy="258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1681348"/>
            <a:ext cx="1418690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2291147"/>
            <a:ext cx="2037581" cy="4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3501215"/>
            <a:ext cx="1009269" cy="4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5190" y="3082290"/>
            <a:ext cx="11988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335" y="4058920"/>
            <a:ext cx="11614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6448" y="5053660"/>
            <a:ext cx="1142569" cy="4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8160" y="2980690"/>
            <a:ext cx="131254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0680" y="4152454"/>
            <a:ext cx="1161612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299" y="4152454"/>
            <a:ext cx="1418690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4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78610" y="4147820"/>
            <a:ext cx="47910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8610" y="5059045"/>
            <a:ext cx="271208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40305"/>
            <a:ext cx="31070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2576837"/>
            <a:ext cx="4027556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528060"/>
            <a:ext cx="21234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3299" y="3681971"/>
            <a:ext cx="2437481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