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5" b="-12608"/>
          <a:stretch>
            <a:fillRect/>
          </a:stretch>
        </p:blipFill>
        <p:spPr>
          <a:xfrm>
            <a:off x="2567305" y="3118485"/>
            <a:ext cx="7103790" cy="620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45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20151" y="2235806"/>
            <a:ext cx="228513" cy="24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24785" y="3400339"/>
            <a:ext cx="342770" cy="257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16725" y="4240329"/>
            <a:ext cx="361813" cy="324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77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7581" y="2996746"/>
            <a:ext cx="723627" cy="32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29974" y="3616254"/>
            <a:ext cx="380856" cy="333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73098" y="4283417"/>
            <a:ext cx="285642" cy="23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81410" y="4283417"/>
            <a:ext cx="285642" cy="23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45037" y="4912456"/>
            <a:ext cx="266599" cy="228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45037" y="5493840"/>
            <a:ext cx="380856" cy="32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30327" y="5493840"/>
            <a:ext cx="390377" cy="32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57833" y="6113348"/>
            <a:ext cx="380856" cy="333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492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245809"/>
            <a:ext cx="238035" cy="24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72846" y="3047977"/>
            <a:ext cx="228513" cy="24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69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34861" y="1939049"/>
            <a:ext cx="247556" cy="257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96020" y="4799246"/>
            <a:ext cx="285643" cy="2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53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91234" y="2662484"/>
            <a:ext cx="247556" cy="257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99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50226" y="3907024"/>
            <a:ext cx="361813" cy="238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97128" y="3907024"/>
            <a:ext cx="218992" cy="248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01209" y="3907024"/>
            <a:ext cx="218992" cy="248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24332" y="3907024"/>
            <a:ext cx="371335" cy="248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287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98"/>
          <a:stretch>
            <a:fillRect/>
          </a:stretch>
        </p:blipFill>
        <p:spPr>
          <a:xfrm>
            <a:off x="767080" y="4149090"/>
            <a:ext cx="10081305" cy="26447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l="81113" b="14480"/>
          <a:stretch>
            <a:fillRect/>
          </a:stretch>
        </p:blipFill>
        <p:spPr>
          <a:xfrm>
            <a:off x="2927350" y="1988820"/>
            <a:ext cx="1827530" cy="18002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 l="81113" b="14480"/>
          <a:stretch>
            <a:fillRect/>
          </a:stretch>
        </p:blipFill>
        <p:spPr>
          <a:xfrm>
            <a:off x="5735955" y="2060575"/>
            <a:ext cx="1827530" cy="18002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 l="81113" b="14480"/>
          <a:stretch>
            <a:fillRect/>
          </a:stretch>
        </p:blipFill>
        <p:spPr>
          <a:xfrm>
            <a:off x="8544560" y="1988820"/>
            <a:ext cx="1827530" cy="18002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 l="81113" b="14480"/>
          <a:stretch>
            <a:fillRect/>
          </a:stretch>
        </p:blipFill>
        <p:spPr>
          <a:xfrm>
            <a:off x="2927350" y="4509135"/>
            <a:ext cx="1827530" cy="18002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 l="81113" b="14480"/>
          <a:stretch>
            <a:fillRect/>
          </a:stretch>
        </p:blipFill>
        <p:spPr>
          <a:xfrm>
            <a:off x="5735955" y="4509135"/>
            <a:ext cx="1827530" cy="18002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 l="81113" b="14480"/>
          <a:stretch>
            <a:fillRect/>
          </a:stretch>
        </p:blipFill>
        <p:spPr>
          <a:xfrm>
            <a:off x="8472170" y="4509135"/>
            <a:ext cx="1827530" cy="1800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85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50226" y="3474598"/>
            <a:ext cx="161863" cy="238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05843" y="3474598"/>
            <a:ext cx="228513" cy="247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02267" y="4151685"/>
            <a:ext cx="161863" cy="247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48362" y="4151685"/>
            <a:ext cx="238035" cy="247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49571" y="4838308"/>
            <a:ext cx="218992" cy="238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2024-11-22T13:04:33Z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