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2364105" y="3124200"/>
            <a:ext cx="7463835" cy="60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2700041"/>
            <a:ext cx="152342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2700041"/>
            <a:ext cx="152342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2997" y="2690518"/>
            <a:ext cx="218992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3071432"/>
            <a:ext cx="218992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3274" y="3071432"/>
            <a:ext cx="238035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2997" y="3071432"/>
            <a:ext cx="228513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617" y="3899919"/>
            <a:ext cx="361813" cy="2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81763" y="3880874"/>
            <a:ext cx="228513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6725" y="4518904"/>
            <a:ext cx="361813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5743" y="4499859"/>
            <a:ext cx="238035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8564" y="4480813"/>
            <a:ext cx="2009017" cy="2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11133" y="5661646"/>
            <a:ext cx="399899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1986352"/>
            <a:ext cx="276120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496" y="4988117"/>
            <a:ext cx="24755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0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2560743"/>
            <a:ext cx="238035" cy="2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077210"/>
            <a:ext cx="7362825" cy="208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