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3076575"/>
            <a:ext cx="72771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6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2588166"/>
            <a:ext cx="990225" cy="4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10" y="4773930"/>
            <a:ext cx="413893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0510" y="4058285"/>
            <a:ext cx="415798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780" y="4170045"/>
            <a:ext cx="257048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1770" y="5228590"/>
            <a:ext cx="72707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725035"/>
            <a:ext cx="3531235" cy="1834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78405"/>
            <a:ext cx="415988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21735"/>
            <a:ext cx="4966970" cy="203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0197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1611" y="1552521"/>
            <a:ext cx="953006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6096" y="2709461"/>
            <a:ext cx="666179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8339" y="3866401"/>
            <a:ext cx="656926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359" y="5032597"/>
            <a:ext cx="666179" cy="42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5731" y="6189537"/>
            <a:ext cx="953007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9940290" cy="2411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>
            <a:fillRect/>
          </a:stretch>
        </p:blipFill>
        <p:spPr>
          <a:xfrm>
            <a:off x="983615" y="3401695"/>
            <a:ext cx="10525760" cy="3456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3500755"/>
            <a:ext cx="75057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5373370"/>
            <a:ext cx="6794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7935" y="6021070"/>
            <a:ext cx="86614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555" y="4817110"/>
            <a:ext cx="756348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6670" y="2167255"/>
            <a:ext cx="6549390" cy="20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0385" y="1805305"/>
            <a:ext cx="6267450" cy="156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2495" y="3858260"/>
            <a:ext cx="465074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844030" cy="1026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70"/>
          <a:stretch>
            <a:fillRect/>
          </a:stretch>
        </p:blipFill>
        <p:spPr>
          <a:xfrm>
            <a:off x="360045" y="1988820"/>
            <a:ext cx="8566150" cy="870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637155"/>
            <a:ext cx="8891905" cy="409003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456045" y="5589270"/>
            <a:ext cx="48577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980" y="5517515"/>
            <a:ext cx="48577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755" y="2859405"/>
            <a:ext cx="1022985" cy="1219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4290" y="2997200"/>
            <a:ext cx="1210945" cy="93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2419670"/>
            <a:ext cx="314206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347" y="2429194"/>
            <a:ext cx="314206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280" y="4257675"/>
            <a:ext cx="1661795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370" y="4257675"/>
            <a:ext cx="1679575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2024-11-25T00:49:49Z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