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852775"/>
            <a:ext cx="11340000" cy="119654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3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06448" y="2462283"/>
            <a:ext cx="3180151" cy="30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64460" y="4481830"/>
            <a:ext cx="304800" cy="14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9924" y="5605618"/>
            <a:ext cx="495113" cy="22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77178" y="6177133"/>
            <a:ext cx="504634" cy="22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29017" y="6177133"/>
            <a:ext cx="352292" cy="22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639695" y="3716655"/>
            <a:ext cx="360045" cy="3333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152765" y="3716655"/>
            <a:ext cx="319405" cy="3333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310880" y="4364990"/>
            <a:ext cx="290195" cy="3333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  <p:bldP spid="2" grpId="0" animBg="1"/>
      <p:bldP spid="2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4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43828" y="1986736"/>
            <a:ext cx="276121" cy="2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52795" y="3712429"/>
            <a:ext cx="257078" cy="2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7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7078" y="2006588"/>
            <a:ext cx="257078" cy="2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0100" y="3161383"/>
            <a:ext cx="257078" cy="21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62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68916" y="2571746"/>
            <a:ext cx="523677" cy="22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63476" y="2571746"/>
            <a:ext cx="523677" cy="22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5692" y="2571746"/>
            <a:ext cx="676020" cy="22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28866" y="2571746"/>
            <a:ext cx="523677" cy="22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54710" y="3145256"/>
            <a:ext cx="685541" cy="22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20654" y="3154814"/>
            <a:ext cx="314206" cy="210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48513" y="3145256"/>
            <a:ext cx="209471" cy="22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04937" y="3145256"/>
            <a:ext cx="361813" cy="22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5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1863" y="2434000"/>
            <a:ext cx="1799546" cy="2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2493" y="2443527"/>
            <a:ext cx="2037581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67808" y="2414945"/>
            <a:ext cx="2056624" cy="266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1863" y="2958016"/>
            <a:ext cx="1390125" cy="2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92493" y="2977071"/>
            <a:ext cx="1247304" cy="200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67808" y="2977071"/>
            <a:ext cx="980705" cy="200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1863" y="3510614"/>
            <a:ext cx="704584" cy="1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92493" y="3510614"/>
            <a:ext cx="571284" cy="1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67808" y="3510614"/>
            <a:ext cx="714105" cy="1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1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4911" y="4732482"/>
            <a:ext cx="2342267" cy="22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4911" y="5256848"/>
            <a:ext cx="2618387" cy="23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3954" y="5781213"/>
            <a:ext cx="4989219" cy="25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2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627" y="2595696"/>
            <a:ext cx="2208967" cy="2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06" y="3129133"/>
            <a:ext cx="1256826" cy="20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506" y="3643519"/>
            <a:ext cx="1094962" cy="22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984" y="4148379"/>
            <a:ext cx="3970428" cy="25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3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4333019"/>
            <a:ext cx="1275869" cy="20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02317" y="4333019"/>
            <a:ext cx="1275869" cy="20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73299" y="4333019"/>
            <a:ext cx="1275869" cy="20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856" y="4838473"/>
            <a:ext cx="6426952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335" y="5363001"/>
            <a:ext cx="3437229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16120" y="5363001"/>
            <a:ext cx="1790025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1335" y="5906603"/>
            <a:ext cx="2618387" cy="22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0856" y="6421594"/>
            <a:ext cx="5341511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2024-11-22T14:41:10Z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