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076575"/>
            <a:ext cx="48577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860800"/>
            <a:ext cx="2460625" cy="24066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12020" cy="5519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120" y="2287905"/>
            <a:ext cx="37052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120" y="3237865"/>
            <a:ext cx="22580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4199890"/>
            <a:ext cx="35864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120" y="5121275"/>
            <a:ext cx="4552950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49155" cy="558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2270" y="4132580"/>
            <a:ext cx="103124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9475" y="5272405"/>
            <a:ext cx="6724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115" y="6237605"/>
            <a:ext cx="85979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7845" y="2132965"/>
            <a:ext cx="2673350" cy="243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15465" y="4569843"/>
            <a:ext cx="904534" cy="4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176" y="4569843"/>
            <a:ext cx="352291" cy="4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3224" y="5837641"/>
            <a:ext cx="361813" cy="4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6005" y="5838190"/>
            <a:ext cx="5524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11845" y="5837555"/>
            <a:ext cx="4794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1691924"/>
            <a:ext cx="666498" cy="4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1691924"/>
            <a:ext cx="304685" cy="4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944" y="2962004"/>
            <a:ext cx="666498" cy="4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302" y="2962004"/>
            <a:ext cx="656977" cy="4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247890" y="1628775"/>
            <a:ext cx="575945" cy="5759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20480" cy="5691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3405" y="2399665"/>
            <a:ext cx="64198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0716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5491" y="3876964"/>
            <a:ext cx="436918" cy="4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31525" cy="5569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595" y="3940810"/>
            <a:ext cx="430339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5825" y="3959225"/>
            <a:ext cx="40297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5091430"/>
            <a:ext cx="28181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8985" y="5046980"/>
            <a:ext cx="32238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9620" y="6207760"/>
            <a:ext cx="17437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36615" y="6191885"/>
            <a:ext cx="13354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0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16504"/>
            <a:ext cx="2837380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861" y="2606966"/>
            <a:ext cx="3608614" cy="4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22878"/>
            <a:ext cx="2266095" cy="3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861" y="3722878"/>
            <a:ext cx="2532695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838789"/>
            <a:ext cx="1428211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861" y="4838789"/>
            <a:ext cx="1675768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84410" cy="56343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38019"/>
            <a:ext cx="4275113" cy="4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52109"/>
            <a:ext cx="2532695" cy="4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831080"/>
            <a:ext cx="577405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