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33470" y="3057525"/>
            <a:ext cx="492442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97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527"/>
          <a:stretch>
            <a:fillRect/>
          </a:stretch>
        </p:blipFill>
        <p:spPr>
          <a:xfrm>
            <a:off x="1775460" y="3789045"/>
            <a:ext cx="8785270" cy="223964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2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291445" cy="55829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760085" y="1322705"/>
            <a:ext cx="419036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3850" y="2332355"/>
            <a:ext cx="376872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22570" y="2212975"/>
            <a:ext cx="403733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3850" y="3349625"/>
            <a:ext cx="249491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64150" y="3214370"/>
            <a:ext cx="253365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3850" y="4161155"/>
            <a:ext cx="2814320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47945" y="4161155"/>
            <a:ext cx="2858770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3850" y="5109210"/>
            <a:ext cx="10534650" cy="160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19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63123" y="1452768"/>
            <a:ext cx="1713853" cy="400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472694"/>
            <a:ext cx="3675264" cy="448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48967" y="2472694"/>
            <a:ext cx="3646700" cy="448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521216"/>
            <a:ext cx="3437229" cy="43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48967" y="3521216"/>
            <a:ext cx="3361057" cy="43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4480" y="4578985"/>
            <a:ext cx="900874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5627792"/>
            <a:ext cx="2418438" cy="486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bldLvl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15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02065" y="5913900"/>
            <a:ext cx="447506" cy="428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3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48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35566" y="2797925"/>
            <a:ext cx="495113" cy="44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4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35566" y="2931448"/>
            <a:ext cx="437984" cy="429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074725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9470" y="3996901"/>
            <a:ext cx="2941733" cy="379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84734" y="3987873"/>
            <a:ext cx="3961413" cy="406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9470" y="5125362"/>
            <a:ext cx="2400310" cy="379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84734" y="5125362"/>
            <a:ext cx="2661997" cy="379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9470" y="6271879"/>
            <a:ext cx="1597198" cy="361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84734" y="6271879"/>
            <a:ext cx="1858886" cy="361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4"/>
          <a:stretch>
            <a:fillRect/>
          </a:stretch>
        </p:blipFill>
        <p:spPr>
          <a:xfrm>
            <a:off x="322580" y="1269010"/>
            <a:ext cx="11219815" cy="5536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2317" y="2682285"/>
            <a:ext cx="4776223" cy="396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29007" y="2653983"/>
            <a:ext cx="3862429" cy="443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2317" y="3880414"/>
            <a:ext cx="3664597" cy="37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29007" y="3833243"/>
            <a:ext cx="3636335" cy="424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2317" y="5050240"/>
            <a:ext cx="1695700" cy="37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29007" y="5012504"/>
            <a:ext cx="2788485" cy="424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29007" y="6229500"/>
            <a:ext cx="1667438" cy="37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983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81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596906"/>
            <a:ext cx="3732392" cy="429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664723"/>
            <a:ext cx="2589823" cy="400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4593590"/>
            <a:ext cx="352171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5686425"/>
            <a:ext cx="991362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2024-11-23T02:32:10Z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