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3068955"/>
            <a:ext cx="9784715" cy="624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9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9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701712"/>
            <a:ext cx="2580302" cy="4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69478"/>
            <a:ext cx="2523173" cy="5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2570" y="4787265"/>
            <a:ext cx="687768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68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749745"/>
            <a:ext cx="5179647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698240"/>
            <a:ext cx="816927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369425" cy="2389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20"/>
          <a:stretch>
            <a:fillRect/>
          </a:stretch>
        </p:blipFill>
        <p:spPr>
          <a:xfrm>
            <a:off x="3143885" y="3573145"/>
            <a:ext cx="5537200" cy="288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0"/>
          <a:stretch>
            <a:fillRect/>
          </a:stretch>
        </p:blipFill>
        <p:spPr>
          <a:xfrm>
            <a:off x="360045" y="1152525"/>
            <a:ext cx="10117455" cy="5705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4245" y="2521445"/>
            <a:ext cx="5929332" cy="49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3660" y="3554730"/>
            <a:ext cx="362013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6205" y="5157792"/>
            <a:ext cx="968400" cy="46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80229" y="5174801"/>
            <a:ext cx="509685" cy="42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07954" y="5778610"/>
            <a:ext cx="475705" cy="44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2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07355" y="4446746"/>
            <a:ext cx="647455" cy="4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1585" y="4461510"/>
            <a:ext cx="55245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2972" y="4446746"/>
            <a:ext cx="342770" cy="4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06347" y="4446746"/>
            <a:ext cx="352292" cy="4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05994" y="4370468"/>
            <a:ext cx="647455" cy="56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1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6473" y="1824618"/>
            <a:ext cx="590327" cy="47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6801" y="2511039"/>
            <a:ext cx="1085440" cy="50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9874" y="2511039"/>
            <a:ext cx="2827859" cy="53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8161" y="3206994"/>
            <a:ext cx="1152090" cy="52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3007041"/>
            <a:ext cx="685541" cy="4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5314" y="4275194"/>
            <a:ext cx="676020" cy="4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5314" y="5543346"/>
            <a:ext cx="676020" cy="4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311005" cy="5563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43830" y="3565525"/>
            <a:ext cx="384873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3520" y="4398645"/>
            <a:ext cx="372110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02885" y="5215255"/>
            <a:ext cx="357505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43830" y="6047105"/>
            <a:ext cx="345503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928100" cy="5669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260" y="3429000"/>
            <a:ext cx="157480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196" y="3500785"/>
            <a:ext cx="1567313" cy="35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6870" y="4437380"/>
            <a:ext cx="1506220" cy="213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white">
          <a:xfrm>
            <a:off x="1863090" y="4389120"/>
            <a:ext cx="2313940" cy="240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white">
          <a:xfrm>
            <a:off x="4583430" y="4437380"/>
            <a:ext cx="1506220" cy="219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white">
          <a:xfrm>
            <a:off x="6167755" y="4220845"/>
            <a:ext cx="2703830" cy="25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71" grpId="0" bldLvl="0" animBg="1"/>
      <p:bldP spid="72" grpId="0" bldLvl="0" animBg="1"/>
      <p:bldP spid="7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4559" y="1720044"/>
            <a:ext cx="1275869" cy="4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168" y="1720044"/>
            <a:ext cx="1266347" cy="4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9090" y="2853055"/>
            <a:ext cx="2294255" cy="315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white">
          <a:xfrm>
            <a:off x="2600960" y="2924810"/>
            <a:ext cx="2559050" cy="315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white">
          <a:xfrm>
            <a:off x="6167755" y="2780665"/>
            <a:ext cx="2294255" cy="315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white">
          <a:xfrm>
            <a:off x="8472170" y="2780665"/>
            <a:ext cx="2294255" cy="315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71" grpId="0" bldLvl="0" animBg="1"/>
      <p:bldP spid="72" grpId="0" bldLvl="0" animBg="1"/>
      <p:bldP spid="7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