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2780665"/>
            <a:ext cx="11534140" cy="1122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1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58593"/>
            <a:ext cx="2856423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49884"/>
            <a:ext cx="2799294" cy="47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737100"/>
            <a:ext cx="733869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5450" y="1567180"/>
            <a:ext cx="87217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15565"/>
            <a:ext cx="10702290" cy="176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22340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5"/>
          <a:stretch>
            <a:fillRect/>
          </a:stretch>
        </p:blipFill>
        <p:spPr>
          <a:xfrm>
            <a:off x="551180" y="2996565"/>
            <a:ext cx="9869805" cy="38614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40365" cy="56248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1225" y="2299335"/>
            <a:ext cx="65322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215" y="3338830"/>
            <a:ext cx="61969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215" y="4275455"/>
            <a:ext cx="709803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215" y="5292090"/>
            <a:ext cx="44589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0515" y="6203315"/>
            <a:ext cx="81965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7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988354"/>
            <a:ext cx="647455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180485"/>
            <a:ext cx="990226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5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0085" y="3920490"/>
            <a:ext cx="830008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4033718"/>
            <a:ext cx="609369" cy="4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9440" y="5111115"/>
            <a:ext cx="7994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5217215"/>
            <a:ext cx="685541" cy="4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43565" cy="5599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060" y="3846195"/>
            <a:ext cx="334645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060" y="4900295"/>
            <a:ext cx="250507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060" y="6101080"/>
            <a:ext cx="13709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29865"/>
            <a:ext cx="41719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01808"/>
            <a:ext cx="2542216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997708"/>
            <a:ext cx="847405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862743"/>
            <a:ext cx="4246549" cy="5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006052"/>
            <a:ext cx="2266095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30306"/>
            <a:ext cx="1409168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34725" cy="56089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