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24" r:id="rId2"/>
    <p:sldId id="34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55DA5-53AD-4396-BAA1-23E74576EB4B}" type="datetimeFigureOut">
              <a:rPr lang="zh-CN" altLang="en-US" smtClean="0"/>
              <a:t>2023-08-24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50722F-4B48-42E2-8334-3B10203EC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395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0722F-4B48-42E2-8334-3B10203ECF5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619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D43A0D-8FD3-2AA7-8FD6-E04DA72E38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204864"/>
            <a:ext cx="11520000" cy="2700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3BCEA4-A5C0-19D4-60C3-614E9798B4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581" y="908720"/>
            <a:ext cx="11520000" cy="3402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447770-3A25-76E9-3972-3E668A945F24}"/>
              </a:ext>
            </a:extLst>
          </p:cNvPr>
          <p:cNvSpPr/>
          <p:nvPr/>
        </p:nvSpPr>
        <p:spPr bwMode="white">
          <a:xfrm>
            <a:off x="2489589" y="1823588"/>
            <a:ext cx="856859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2F4D10-2017-0F4E-6862-76C38D65C6A0}"/>
              </a:ext>
            </a:extLst>
          </p:cNvPr>
          <p:cNvSpPr/>
          <p:nvPr/>
        </p:nvSpPr>
        <p:spPr bwMode="white">
          <a:xfrm>
            <a:off x="5364828" y="1823588"/>
            <a:ext cx="856859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263D4C-727E-F92D-ED4B-5A26562E5C57}"/>
              </a:ext>
            </a:extLst>
          </p:cNvPr>
          <p:cNvSpPr/>
          <p:nvPr/>
        </p:nvSpPr>
        <p:spPr bwMode="white">
          <a:xfrm>
            <a:off x="8630415" y="1823588"/>
            <a:ext cx="847339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ED447770-3A25-76E9-3972-3E668A945F24}"/>
              </a:ext>
            </a:extLst>
          </p:cNvPr>
          <p:cNvSpPr/>
          <p:nvPr/>
        </p:nvSpPr>
        <p:spPr bwMode="white">
          <a:xfrm>
            <a:off x="839416" y="2492896"/>
            <a:ext cx="2291008" cy="139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ED447770-3A25-76E9-3972-3E668A945F24}"/>
              </a:ext>
            </a:extLst>
          </p:cNvPr>
          <p:cNvSpPr/>
          <p:nvPr/>
        </p:nvSpPr>
        <p:spPr bwMode="white">
          <a:xfrm>
            <a:off x="3759610" y="2348880"/>
            <a:ext cx="2336389" cy="153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ED447770-3A25-76E9-3972-3E668A945F24}"/>
              </a:ext>
            </a:extLst>
          </p:cNvPr>
          <p:cNvSpPr/>
          <p:nvPr/>
        </p:nvSpPr>
        <p:spPr bwMode="white">
          <a:xfrm>
            <a:off x="6888088" y="2348880"/>
            <a:ext cx="4043897" cy="1611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404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45" grpId="0" animBg="1"/>
      <p:bldP spid="46" grpId="0" animBg="1"/>
      <p:bldP spid="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B61223-E0D4-E564-DE66-B980BB4745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112" y="1058722"/>
            <a:ext cx="11520000" cy="26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E939DD-CACC-D12F-A8C9-2B45F3B72B07}"/>
              </a:ext>
            </a:extLst>
          </p:cNvPr>
          <p:cNvSpPr/>
          <p:nvPr/>
        </p:nvSpPr>
        <p:spPr bwMode="white">
          <a:xfrm>
            <a:off x="2715087" y="1335553"/>
            <a:ext cx="856859" cy="24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948E1D-A403-E438-931B-67D6B540CEE0}"/>
              </a:ext>
            </a:extLst>
          </p:cNvPr>
          <p:cNvSpPr/>
          <p:nvPr/>
        </p:nvSpPr>
        <p:spPr bwMode="white">
          <a:xfrm>
            <a:off x="5590326" y="1335553"/>
            <a:ext cx="856859" cy="24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A6F7EA-82AE-8B2B-DD6B-661D3AF35A8F}"/>
              </a:ext>
            </a:extLst>
          </p:cNvPr>
          <p:cNvSpPr/>
          <p:nvPr/>
        </p:nvSpPr>
        <p:spPr bwMode="white">
          <a:xfrm>
            <a:off x="8855913" y="1335553"/>
            <a:ext cx="866379" cy="24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ED447770-3A25-76E9-3972-3E668A945F24}"/>
              </a:ext>
            </a:extLst>
          </p:cNvPr>
          <p:cNvSpPr/>
          <p:nvPr/>
        </p:nvSpPr>
        <p:spPr bwMode="white">
          <a:xfrm>
            <a:off x="807127" y="1873704"/>
            <a:ext cx="2336389" cy="153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ED447770-3A25-76E9-3972-3E668A945F24}"/>
              </a:ext>
            </a:extLst>
          </p:cNvPr>
          <p:cNvSpPr/>
          <p:nvPr/>
        </p:nvSpPr>
        <p:spPr bwMode="white">
          <a:xfrm>
            <a:off x="4138577" y="1715514"/>
            <a:ext cx="2336389" cy="153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ED447770-3A25-76E9-3972-3E668A945F24}"/>
              </a:ext>
            </a:extLst>
          </p:cNvPr>
          <p:cNvSpPr/>
          <p:nvPr/>
        </p:nvSpPr>
        <p:spPr bwMode="white">
          <a:xfrm>
            <a:off x="7104112" y="1844824"/>
            <a:ext cx="3792464" cy="153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1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8" grpId="0" animBg="1"/>
      <p:bldP spid="39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D36400-C9EE-8407-48AA-77ACBA6F28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32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5E986D-4C56-BA77-1E15-1D6FFC806BAB}"/>
              </a:ext>
            </a:extLst>
          </p:cNvPr>
          <p:cNvSpPr/>
          <p:nvPr/>
        </p:nvSpPr>
        <p:spPr bwMode="white">
          <a:xfrm>
            <a:off x="1062743" y="2333347"/>
            <a:ext cx="1685157" cy="24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D51DDA-59E3-EA97-0CA8-D29DE6111741}"/>
              </a:ext>
            </a:extLst>
          </p:cNvPr>
          <p:cNvSpPr/>
          <p:nvPr/>
        </p:nvSpPr>
        <p:spPr bwMode="white">
          <a:xfrm>
            <a:off x="5232793" y="2333347"/>
            <a:ext cx="1190082" cy="24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CF307D-A4C1-F843-25A2-5E2E98C0D4D5}"/>
              </a:ext>
            </a:extLst>
          </p:cNvPr>
          <p:cNvSpPr/>
          <p:nvPr/>
        </p:nvSpPr>
        <p:spPr bwMode="white">
          <a:xfrm>
            <a:off x="9079140" y="2333347"/>
            <a:ext cx="1523304" cy="24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B51F32-2ABC-BCD2-5B90-D4A36BB04255}"/>
              </a:ext>
            </a:extLst>
          </p:cNvPr>
          <p:cNvSpPr/>
          <p:nvPr/>
        </p:nvSpPr>
        <p:spPr bwMode="white">
          <a:xfrm>
            <a:off x="1062743" y="2944908"/>
            <a:ext cx="847338" cy="24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FD2008-5988-3BE8-747A-0422B30EEC28}"/>
              </a:ext>
            </a:extLst>
          </p:cNvPr>
          <p:cNvSpPr/>
          <p:nvPr/>
        </p:nvSpPr>
        <p:spPr bwMode="white">
          <a:xfrm>
            <a:off x="5232793" y="2944908"/>
            <a:ext cx="523636" cy="24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08DA12-2C60-6FF2-5043-FF3C5C7EA647}"/>
              </a:ext>
            </a:extLst>
          </p:cNvPr>
          <p:cNvSpPr/>
          <p:nvPr/>
        </p:nvSpPr>
        <p:spPr bwMode="white">
          <a:xfrm>
            <a:off x="9079140" y="2944908"/>
            <a:ext cx="866379" cy="24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57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7D6B6-BA6E-A017-DE57-EFE7D66AF4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74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216779-3CE5-2935-C1A5-AFA4AD10A498}"/>
              </a:ext>
            </a:extLst>
          </p:cNvPr>
          <p:cNvSpPr/>
          <p:nvPr/>
        </p:nvSpPr>
        <p:spPr bwMode="white">
          <a:xfrm>
            <a:off x="9069619" y="2577599"/>
            <a:ext cx="552198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2CEBB0-065A-2F7E-3B68-D5B3B63A7AF6}"/>
              </a:ext>
            </a:extLst>
          </p:cNvPr>
          <p:cNvSpPr/>
          <p:nvPr/>
        </p:nvSpPr>
        <p:spPr bwMode="white">
          <a:xfrm>
            <a:off x="6394314" y="3244826"/>
            <a:ext cx="552198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C47A0F-32A8-E959-CC52-7BC04E8C532B}"/>
              </a:ext>
            </a:extLst>
          </p:cNvPr>
          <p:cNvSpPr/>
          <p:nvPr/>
        </p:nvSpPr>
        <p:spPr bwMode="white">
          <a:xfrm>
            <a:off x="3719008" y="3912052"/>
            <a:ext cx="552198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19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B45816-386A-2133-412B-70AF07750B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4241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017576-17A2-3FBC-6ECE-A8ABF9057790}"/>
              </a:ext>
            </a:extLst>
          </p:cNvPr>
          <p:cNvSpPr/>
          <p:nvPr/>
        </p:nvSpPr>
        <p:spPr bwMode="white">
          <a:xfrm>
            <a:off x="1664095" y="3063055"/>
            <a:ext cx="1923173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32AE8B-8039-FC16-7A2E-506276A57D33}"/>
              </a:ext>
            </a:extLst>
          </p:cNvPr>
          <p:cNvSpPr/>
          <p:nvPr/>
        </p:nvSpPr>
        <p:spPr bwMode="white">
          <a:xfrm>
            <a:off x="1349913" y="3663600"/>
            <a:ext cx="1466181" cy="21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4E8AD9-C4D4-C144-AD53-8284EE1B13D0}"/>
              </a:ext>
            </a:extLst>
          </p:cNvPr>
          <p:cNvSpPr/>
          <p:nvPr/>
        </p:nvSpPr>
        <p:spPr bwMode="white">
          <a:xfrm>
            <a:off x="1349913" y="4235547"/>
            <a:ext cx="1437619" cy="28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E251C0-21E4-6BD9-643E-6B9EFA1E2539}"/>
              </a:ext>
            </a:extLst>
          </p:cNvPr>
          <p:cNvSpPr/>
          <p:nvPr/>
        </p:nvSpPr>
        <p:spPr bwMode="white">
          <a:xfrm>
            <a:off x="1330872" y="4826560"/>
            <a:ext cx="2748904" cy="32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05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4F1537-6798-BCE6-76F4-44AA1EF6D5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3007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E74310-9FCF-A960-8FD9-6DCDE8807BAB}"/>
              </a:ext>
            </a:extLst>
          </p:cNvPr>
          <p:cNvSpPr/>
          <p:nvPr/>
        </p:nvSpPr>
        <p:spPr bwMode="white">
          <a:xfrm>
            <a:off x="1326714" y="2875446"/>
            <a:ext cx="3341752" cy="295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C03587-DC03-16D6-F456-47BFC57294E9}"/>
              </a:ext>
            </a:extLst>
          </p:cNvPr>
          <p:cNvSpPr/>
          <p:nvPr/>
        </p:nvSpPr>
        <p:spPr bwMode="white">
          <a:xfrm>
            <a:off x="1336235" y="3448280"/>
            <a:ext cx="4255735" cy="295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98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EB5C57-2EAC-5A38-9CB8-24F18AF62D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34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FDA2F8-10CC-AA22-0BEB-330F3342AAFB}"/>
              </a:ext>
            </a:extLst>
          </p:cNvPr>
          <p:cNvSpPr/>
          <p:nvPr/>
        </p:nvSpPr>
        <p:spPr bwMode="white">
          <a:xfrm>
            <a:off x="1205553" y="2922122"/>
            <a:ext cx="2570578" cy="295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203DE4-0AEB-ECD9-F7A5-0D0632479AFE}"/>
              </a:ext>
            </a:extLst>
          </p:cNvPr>
          <p:cNvSpPr/>
          <p:nvPr/>
        </p:nvSpPr>
        <p:spPr bwMode="white">
          <a:xfrm>
            <a:off x="1196033" y="3513498"/>
            <a:ext cx="2437289" cy="28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9D841C-D455-CE6F-5E3C-CDC64A0DD79D}"/>
              </a:ext>
            </a:extLst>
          </p:cNvPr>
          <p:cNvSpPr/>
          <p:nvPr/>
        </p:nvSpPr>
        <p:spPr bwMode="white">
          <a:xfrm>
            <a:off x="1196033" y="4076258"/>
            <a:ext cx="7426115" cy="305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31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47DE0C-D2FC-79C2-46DC-4DA3B86114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79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D94757-3835-6E8F-9666-C94319C84053}"/>
              </a:ext>
            </a:extLst>
          </p:cNvPr>
          <p:cNvSpPr/>
          <p:nvPr/>
        </p:nvSpPr>
        <p:spPr bwMode="white">
          <a:xfrm>
            <a:off x="1053223" y="2918425"/>
            <a:ext cx="2160757" cy="331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9237A7-2127-130B-0CFE-61EC4C86376E}"/>
              </a:ext>
            </a:extLst>
          </p:cNvPr>
          <p:cNvSpPr/>
          <p:nvPr/>
        </p:nvSpPr>
        <p:spPr bwMode="white">
          <a:xfrm>
            <a:off x="4366413" y="2937466"/>
            <a:ext cx="2151669" cy="25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935C07-9666-802E-FF03-9761CDF4E065}"/>
              </a:ext>
            </a:extLst>
          </p:cNvPr>
          <p:cNvSpPr/>
          <p:nvPr/>
        </p:nvSpPr>
        <p:spPr bwMode="white">
          <a:xfrm>
            <a:off x="4080793" y="3518240"/>
            <a:ext cx="1685157" cy="25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B2FFC5-D914-E2F5-38A4-A26E27169C60}"/>
              </a:ext>
            </a:extLst>
          </p:cNvPr>
          <p:cNvSpPr/>
          <p:nvPr/>
        </p:nvSpPr>
        <p:spPr bwMode="white">
          <a:xfrm>
            <a:off x="4080793" y="4089492"/>
            <a:ext cx="1504264" cy="304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15D8EB-229C-A63D-4AD0-D77D18606D4A}"/>
              </a:ext>
            </a:extLst>
          </p:cNvPr>
          <p:cNvSpPr/>
          <p:nvPr/>
        </p:nvSpPr>
        <p:spPr bwMode="white">
          <a:xfrm>
            <a:off x="1043702" y="4670265"/>
            <a:ext cx="4712727" cy="34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954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B350B-305F-C6FF-5377-865F67ECF5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520000" cy="2457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FEE0AD-AF7E-34A8-0126-6C9F0C029F89}"/>
              </a:ext>
            </a:extLst>
          </p:cNvPr>
          <p:cNvSpPr/>
          <p:nvPr/>
        </p:nvSpPr>
        <p:spPr bwMode="white">
          <a:xfrm>
            <a:off x="812599" y="2274898"/>
            <a:ext cx="3779702" cy="30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6F0EE2-1F2C-991D-B75B-D041CE1CF142}"/>
              </a:ext>
            </a:extLst>
          </p:cNvPr>
          <p:cNvSpPr/>
          <p:nvPr/>
        </p:nvSpPr>
        <p:spPr bwMode="white">
          <a:xfrm>
            <a:off x="803078" y="2855888"/>
            <a:ext cx="4112925" cy="29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30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6BDA6E-9712-DFB0-889E-803C90EE18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3674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EB0AA6-7B59-2757-2454-A9B2154B416D}"/>
              </a:ext>
            </a:extLst>
          </p:cNvPr>
          <p:cNvSpPr/>
          <p:nvPr/>
        </p:nvSpPr>
        <p:spPr bwMode="white">
          <a:xfrm>
            <a:off x="8120309" y="3142160"/>
            <a:ext cx="675966" cy="23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4A69C4-04C5-A155-B363-EBEF63BBEDE4}"/>
              </a:ext>
            </a:extLst>
          </p:cNvPr>
          <p:cNvSpPr/>
          <p:nvPr/>
        </p:nvSpPr>
        <p:spPr bwMode="white">
          <a:xfrm>
            <a:off x="9491284" y="3142160"/>
            <a:ext cx="523637" cy="23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CC7128-F609-2774-9576-F2213C4B7E9E}"/>
              </a:ext>
            </a:extLst>
          </p:cNvPr>
          <p:cNvSpPr/>
          <p:nvPr/>
        </p:nvSpPr>
        <p:spPr bwMode="white">
          <a:xfrm>
            <a:off x="10871780" y="3142160"/>
            <a:ext cx="523636" cy="23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D9B0C8-836D-6F4C-ACB5-A436BD1F94A8}"/>
              </a:ext>
            </a:extLst>
          </p:cNvPr>
          <p:cNvSpPr/>
          <p:nvPr/>
        </p:nvSpPr>
        <p:spPr bwMode="white">
          <a:xfrm>
            <a:off x="1408243" y="3581212"/>
            <a:ext cx="2418247" cy="30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100B6C-E3DC-0592-6954-D7A794B35B94}"/>
              </a:ext>
            </a:extLst>
          </p:cNvPr>
          <p:cNvSpPr/>
          <p:nvPr/>
        </p:nvSpPr>
        <p:spPr bwMode="white">
          <a:xfrm>
            <a:off x="1408243" y="4172978"/>
            <a:ext cx="4408066" cy="29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3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106EFB-EA85-73AD-685B-F32FBC51E9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1107774"/>
            <a:ext cx="11520000" cy="4642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A216A4-E4C6-5515-6C8B-1362A513F531}"/>
              </a:ext>
            </a:extLst>
          </p:cNvPr>
          <p:cNvSpPr/>
          <p:nvPr/>
        </p:nvSpPr>
        <p:spPr bwMode="white">
          <a:xfrm>
            <a:off x="4753586" y="1860861"/>
            <a:ext cx="561719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F4D506-9EC5-5449-8C38-0A4E06B37A54}"/>
              </a:ext>
            </a:extLst>
          </p:cNvPr>
          <p:cNvSpPr/>
          <p:nvPr/>
        </p:nvSpPr>
        <p:spPr bwMode="white">
          <a:xfrm>
            <a:off x="6419702" y="1860861"/>
            <a:ext cx="390346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C350F6-7EB3-80A0-803A-47715A7BC8B8}"/>
              </a:ext>
            </a:extLst>
          </p:cNvPr>
          <p:cNvSpPr/>
          <p:nvPr/>
        </p:nvSpPr>
        <p:spPr bwMode="white">
          <a:xfrm>
            <a:off x="1745057" y="3042923"/>
            <a:ext cx="561719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76B782-F889-F602-ABEF-B1CD02E33693}"/>
              </a:ext>
            </a:extLst>
          </p:cNvPr>
          <p:cNvSpPr/>
          <p:nvPr/>
        </p:nvSpPr>
        <p:spPr bwMode="white">
          <a:xfrm>
            <a:off x="5172495" y="3624421"/>
            <a:ext cx="552198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899B91-7918-21AF-003C-405B0677AF6A}"/>
              </a:ext>
            </a:extLst>
          </p:cNvPr>
          <p:cNvSpPr/>
          <p:nvPr/>
        </p:nvSpPr>
        <p:spPr bwMode="white">
          <a:xfrm>
            <a:off x="1745057" y="4215452"/>
            <a:ext cx="542677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9B4675-E63A-E11F-C3DB-EEB9F4092C29}"/>
              </a:ext>
            </a:extLst>
          </p:cNvPr>
          <p:cNvSpPr/>
          <p:nvPr/>
        </p:nvSpPr>
        <p:spPr bwMode="white">
          <a:xfrm>
            <a:off x="1754578" y="5349850"/>
            <a:ext cx="371305" cy="31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49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87A0F2-E2DD-BB8A-BE58-CD8FBCC604B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520000" cy="4500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EE4E4F-099B-08C7-AC45-38370F71D316}"/>
              </a:ext>
            </a:extLst>
          </p:cNvPr>
          <p:cNvSpPr/>
          <p:nvPr/>
        </p:nvSpPr>
        <p:spPr bwMode="white">
          <a:xfrm>
            <a:off x="4612549" y="1810239"/>
            <a:ext cx="218975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1845F9-E542-ED23-FB29-A440815B7DB9}"/>
              </a:ext>
            </a:extLst>
          </p:cNvPr>
          <p:cNvSpPr/>
          <p:nvPr/>
        </p:nvSpPr>
        <p:spPr bwMode="white">
          <a:xfrm>
            <a:off x="2451358" y="3106946"/>
            <a:ext cx="380826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4DCA8A-06EF-DC16-30D4-75C92031ED8C}"/>
              </a:ext>
            </a:extLst>
          </p:cNvPr>
          <p:cNvSpPr/>
          <p:nvPr/>
        </p:nvSpPr>
        <p:spPr bwMode="white">
          <a:xfrm>
            <a:off x="8430334" y="3106946"/>
            <a:ext cx="371306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DED29F-54B7-C172-4E37-943CFB57476E}"/>
              </a:ext>
            </a:extLst>
          </p:cNvPr>
          <p:cNvSpPr/>
          <p:nvPr/>
        </p:nvSpPr>
        <p:spPr bwMode="white">
          <a:xfrm>
            <a:off x="8430334" y="3793438"/>
            <a:ext cx="380827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AF12AE-7C5B-C2C9-F4FC-F0380141D586}"/>
              </a:ext>
            </a:extLst>
          </p:cNvPr>
          <p:cNvSpPr/>
          <p:nvPr/>
        </p:nvSpPr>
        <p:spPr bwMode="white">
          <a:xfrm>
            <a:off x="1765871" y="5032937"/>
            <a:ext cx="552198" cy="2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1FB05A-E5A4-39AB-7DFA-94F81B4DE987}"/>
              </a:ext>
            </a:extLst>
          </p:cNvPr>
          <p:cNvSpPr/>
          <p:nvPr/>
        </p:nvSpPr>
        <p:spPr bwMode="white">
          <a:xfrm>
            <a:off x="4441177" y="5032937"/>
            <a:ext cx="390347" cy="2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DED29F-54B7-C172-4E37-943CFB57476E}"/>
              </a:ext>
            </a:extLst>
          </p:cNvPr>
          <p:cNvSpPr/>
          <p:nvPr/>
        </p:nvSpPr>
        <p:spPr bwMode="white">
          <a:xfrm>
            <a:off x="2451358" y="3793438"/>
            <a:ext cx="380827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72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23CC2D-7FB2-2A73-1F9D-1FA2F138E0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79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6412BE-05D7-A9DF-1C42-8B9108636D10}"/>
              </a:ext>
            </a:extLst>
          </p:cNvPr>
          <p:cNvSpPr/>
          <p:nvPr/>
        </p:nvSpPr>
        <p:spPr bwMode="white">
          <a:xfrm>
            <a:off x="7051239" y="1633132"/>
            <a:ext cx="218975" cy="24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5B028B-4802-FD3B-0A42-B9CB362C981F}"/>
              </a:ext>
            </a:extLst>
          </p:cNvPr>
          <p:cNvSpPr/>
          <p:nvPr/>
        </p:nvSpPr>
        <p:spPr bwMode="white">
          <a:xfrm>
            <a:off x="10383471" y="2271053"/>
            <a:ext cx="218975" cy="24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2E10E3-29BA-1753-CCD9-F07AD9B4F898}"/>
              </a:ext>
            </a:extLst>
          </p:cNvPr>
          <p:cNvSpPr/>
          <p:nvPr/>
        </p:nvSpPr>
        <p:spPr bwMode="white">
          <a:xfrm>
            <a:off x="7317818" y="3642106"/>
            <a:ext cx="190413" cy="24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B144A2-8A70-47E9-F2DA-34C6A358C526}"/>
              </a:ext>
            </a:extLst>
          </p:cNvPr>
          <p:cNvSpPr/>
          <p:nvPr/>
        </p:nvSpPr>
        <p:spPr bwMode="white">
          <a:xfrm>
            <a:off x="2500363" y="4318111"/>
            <a:ext cx="228495" cy="23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78991A-D0AF-75F2-45DE-8932C0A82FCC}"/>
              </a:ext>
            </a:extLst>
          </p:cNvPr>
          <p:cNvSpPr/>
          <p:nvPr/>
        </p:nvSpPr>
        <p:spPr bwMode="white">
          <a:xfrm>
            <a:off x="3062082" y="4318111"/>
            <a:ext cx="218975" cy="23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296BA8-CAA8-B932-0866-E51D35BBE689}"/>
              </a:ext>
            </a:extLst>
          </p:cNvPr>
          <p:cNvSpPr/>
          <p:nvPr/>
        </p:nvSpPr>
        <p:spPr bwMode="white">
          <a:xfrm>
            <a:off x="7850975" y="4318111"/>
            <a:ext cx="218975" cy="23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04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673A76-F54C-FF5F-B994-38A7057733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4121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99B495-C947-D12F-1BAB-8E1EB961BD6D}"/>
              </a:ext>
            </a:extLst>
          </p:cNvPr>
          <p:cNvSpPr/>
          <p:nvPr/>
        </p:nvSpPr>
        <p:spPr bwMode="white">
          <a:xfrm>
            <a:off x="11175235" y="1738716"/>
            <a:ext cx="295140" cy="23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5E37BD-457A-18B4-2A55-73A19871BDEC}"/>
              </a:ext>
            </a:extLst>
          </p:cNvPr>
          <p:cNvSpPr/>
          <p:nvPr/>
        </p:nvSpPr>
        <p:spPr bwMode="white">
          <a:xfrm>
            <a:off x="11175235" y="2425609"/>
            <a:ext cx="295140" cy="23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EA1789-221A-1353-19C5-8306F24FEECE}"/>
              </a:ext>
            </a:extLst>
          </p:cNvPr>
          <p:cNvSpPr/>
          <p:nvPr/>
        </p:nvSpPr>
        <p:spPr bwMode="white">
          <a:xfrm>
            <a:off x="11127632" y="3074342"/>
            <a:ext cx="342742" cy="324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4E184B-51CB-0D91-3531-CDC0DA0C51A1}"/>
              </a:ext>
            </a:extLst>
          </p:cNvPr>
          <p:cNvSpPr/>
          <p:nvPr/>
        </p:nvSpPr>
        <p:spPr bwMode="white">
          <a:xfrm>
            <a:off x="11175235" y="3799396"/>
            <a:ext cx="295140" cy="23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A4E201-1EEC-BD38-F1EC-B94D495DBEAC}"/>
              </a:ext>
            </a:extLst>
          </p:cNvPr>
          <p:cNvSpPr/>
          <p:nvPr/>
        </p:nvSpPr>
        <p:spPr bwMode="white">
          <a:xfrm>
            <a:off x="11127632" y="4438589"/>
            <a:ext cx="342742" cy="324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036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767C57-7B35-AB4B-41DB-7D5920C880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3415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C96E29-164B-4ADB-32F1-395100745D47}"/>
              </a:ext>
            </a:extLst>
          </p:cNvPr>
          <p:cNvSpPr/>
          <p:nvPr/>
        </p:nvSpPr>
        <p:spPr bwMode="white">
          <a:xfrm>
            <a:off x="4054987" y="1786340"/>
            <a:ext cx="304661" cy="2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100984-57E0-0919-E15D-5E2CACC9760A}"/>
              </a:ext>
            </a:extLst>
          </p:cNvPr>
          <p:cNvSpPr/>
          <p:nvPr/>
        </p:nvSpPr>
        <p:spPr bwMode="white">
          <a:xfrm>
            <a:off x="6140012" y="3160006"/>
            <a:ext cx="266578" cy="2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08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A77F98-A98E-E818-1A63-3BCD53916F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69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4FEA80-9D46-EEAB-354A-F21A0F3AA639}"/>
              </a:ext>
            </a:extLst>
          </p:cNvPr>
          <p:cNvSpPr/>
          <p:nvPr/>
        </p:nvSpPr>
        <p:spPr bwMode="white">
          <a:xfrm>
            <a:off x="2205223" y="1786371"/>
            <a:ext cx="257057" cy="25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7133A0-E771-281F-8FE1-2F7F243085AD}"/>
              </a:ext>
            </a:extLst>
          </p:cNvPr>
          <p:cNvSpPr/>
          <p:nvPr/>
        </p:nvSpPr>
        <p:spPr bwMode="white">
          <a:xfrm>
            <a:off x="6956033" y="3845039"/>
            <a:ext cx="257057" cy="25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11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CD16E7-BA1B-240C-E49D-D4327A3518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174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E98E42-5341-FEE2-0E9C-D72D9E0D80B6}"/>
              </a:ext>
            </a:extLst>
          </p:cNvPr>
          <p:cNvSpPr/>
          <p:nvPr/>
        </p:nvSpPr>
        <p:spPr bwMode="white">
          <a:xfrm>
            <a:off x="8069950" y="1834784"/>
            <a:ext cx="238016" cy="25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15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6F829F-4A0B-7D68-BDDD-B3840A2F6F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520000" cy="257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C01E6B-D6D2-4D3E-D173-1378749D8E5E}"/>
              </a:ext>
            </a:extLst>
          </p:cNvPr>
          <p:cNvSpPr/>
          <p:nvPr/>
        </p:nvSpPr>
        <p:spPr bwMode="white">
          <a:xfrm>
            <a:off x="2798260" y="2551898"/>
            <a:ext cx="390347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3AA293-3BB9-4239-CCA7-A2FE07B8CEB8}"/>
              </a:ext>
            </a:extLst>
          </p:cNvPr>
          <p:cNvSpPr/>
          <p:nvPr/>
        </p:nvSpPr>
        <p:spPr bwMode="white">
          <a:xfrm>
            <a:off x="5245069" y="2551898"/>
            <a:ext cx="390347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9CB68A-631F-5594-8F01-53AA29A4664D}"/>
              </a:ext>
            </a:extLst>
          </p:cNvPr>
          <p:cNvSpPr/>
          <p:nvPr/>
        </p:nvSpPr>
        <p:spPr bwMode="white">
          <a:xfrm>
            <a:off x="8034623" y="2551898"/>
            <a:ext cx="561719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268EE5-7F24-B914-222F-7285969A9812}"/>
              </a:ext>
            </a:extLst>
          </p:cNvPr>
          <p:cNvSpPr/>
          <p:nvPr/>
        </p:nvSpPr>
        <p:spPr bwMode="white">
          <a:xfrm>
            <a:off x="10652805" y="2551898"/>
            <a:ext cx="390347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A54C99-922D-B4CD-8BDF-0C2312608B6A}"/>
              </a:ext>
            </a:extLst>
          </p:cNvPr>
          <p:cNvSpPr/>
          <p:nvPr/>
        </p:nvSpPr>
        <p:spPr bwMode="white">
          <a:xfrm>
            <a:off x="2969631" y="3237499"/>
            <a:ext cx="380826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588DA5-E4A3-ABF4-DF22-FC75C14ECDBF}"/>
              </a:ext>
            </a:extLst>
          </p:cNvPr>
          <p:cNvSpPr/>
          <p:nvPr/>
        </p:nvSpPr>
        <p:spPr bwMode="white">
          <a:xfrm>
            <a:off x="5587813" y="3237499"/>
            <a:ext cx="380826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E620B3-39F5-C36E-38B2-D49B378C56E7}"/>
              </a:ext>
            </a:extLst>
          </p:cNvPr>
          <p:cNvSpPr/>
          <p:nvPr/>
        </p:nvSpPr>
        <p:spPr bwMode="white">
          <a:xfrm>
            <a:off x="8034623" y="3237499"/>
            <a:ext cx="552198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C6BFBF5-26CD-29DA-0B73-9662F2F7F0ED}"/>
              </a:ext>
            </a:extLst>
          </p:cNvPr>
          <p:cNvSpPr/>
          <p:nvPr/>
        </p:nvSpPr>
        <p:spPr bwMode="white">
          <a:xfrm>
            <a:off x="10824177" y="3237499"/>
            <a:ext cx="552198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99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2023-08-24T04:33:18Z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