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5F51B-D13F-2E3B-1A9B-A907CAE4F6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420888"/>
            <a:ext cx="11520000" cy="2767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D9735E-5EA6-5136-8544-3830E61817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18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D5BF44-BF99-2B05-1A03-0AA97279508A}"/>
              </a:ext>
            </a:extLst>
          </p:cNvPr>
          <p:cNvSpPr/>
          <p:nvPr/>
        </p:nvSpPr>
        <p:spPr bwMode="white">
          <a:xfrm>
            <a:off x="2233785" y="1738053"/>
            <a:ext cx="1028231" cy="2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E48DF8-5CD3-8BD1-B629-FDA104BFD00C}"/>
              </a:ext>
            </a:extLst>
          </p:cNvPr>
          <p:cNvSpPr/>
          <p:nvPr/>
        </p:nvSpPr>
        <p:spPr bwMode="white">
          <a:xfrm>
            <a:off x="5718347" y="1747576"/>
            <a:ext cx="1028231" cy="23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16935F-3D22-51EE-EF13-F882DE250D74}"/>
              </a:ext>
            </a:extLst>
          </p:cNvPr>
          <p:cNvSpPr/>
          <p:nvPr/>
        </p:nvSpPr>
        <p:spPr bwMode="white">
          <a:xfrm>
            <a:off x="9098181" y="1747576"/>
            <a:ext cx="1028231" cy="23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ED5BF44-BF99-2B05-1A03-0AA97279508A}"/>
              </a:ext>
            </a:extLst>
          </p:cNvPr>
          <p:cNvSpPr/>
          <p:nvPr/>
        </p:nvSpPr>
        <p:spPr bwMode="white">
          <a:xfrm>
            <a:off x="983432" y="2348880"/>
            <a:ext cx="2664296" cy="147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ED5BF44-BF99-2B05-1A03-0AA97279508A}"/>
              </a:ext>
            </a:extLst>
          </p:cNvPr>
          <p:cNvSpPr/>
          <p:nvPr/>
        </p:nvSpPr>
        <p:spPr bwMode="white">
          <a:xfrm>
            <a:off x="4295800" y="2375679"/>
            <a:ext cx="2664296" cy="147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ED5BF44-BF99-2B05-1A03-0AA97279508A}"/>
              </a:ext>
            </a:extLst>
          </p:cNvPr>
          <p:cNvSpPr/>
          <p:nvPr/>
        </p:nvSpPr>
        <p:spPr bwMode="white">
          <a:xfrm>
            <a:off x="7680176" y="2314568"/>
            <a:ext cx="2664296" cy="147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36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4" grpId="0" animBg="1"/>
      <p:bldP spid="35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920B5-D802-CAD0-3B30-913FDD9EB5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75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5FEACF-6196-6EB8-9991-E9B3CBAB5231}"/>
              </a:ext>
            </a:extLst>
          </p:cNvPr>
          <p:cNvSpPr/>
          <p:nvPr/>
        </p:nvSpPr>
        <p:spPr bwMode="white">
          <a:xfrm>
            <a:off x="1062743" y="2264205"/>
            <a:ext cx="1523305" cy="27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FDB106-8215-BE21-13D2-005FF8FC36DA}"/>
              </a:ext>
            </a:extLst>
          </p:cNvPr>
          <p:cNvSpPr/>
          <p:nvPr/>
        </p:nvSpPr>
        <p:spPr bwMode="white">
          <a:xfrm>
            <a:off x="4233123" y="2283285"/>
            <a:ext cx="1351933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E4F2ED-F411-1A3E-4C26-508A510381C1}"/>
              </a:ext>
            </a:extLst>
          </p:cNvPr>
          <p:cNvSpPr/>
          <p:nvPr/>
        </p:nvSpPr>
        <p:spPr bwMode="white">
          <a:xfrm>
            <a:off x="8069950" y="2292825"/>
            <a:ext cx="1866049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2FCD59-48C4-1574-7636-DC664F60036C}"/>
              </a:ext>
            </a:extLst>
          </p:cNvPr>
          <p:cNvSpPr/>
          <p:nvPr/>
        </p:nvSpPr>
        <p:spPr bwMode="white">
          <a:xfrm>
            <a:off x="1062743" y="2893839"/>
            <a:ext cx="847338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315043-57DA-1FEC-9256-DAF5688CD706}"/>
              </a:ext>
            </a:extLst>
          </p:cNvPr>
          <p:cNvSpPr/>
          <p:nvPr/>
        </p:nvSpPr>
        <p:spPr bwMode="white">
          <a:xfrm>
            <a:off x="4233123" y="2893839"/>
            <a:ext cx="1028231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CF2CE5-CB24-095F-3854-3570B986A724}"/>
              </a:ext>
            </a:extLst>
          </p:cNvPr>
          <p:cNvSpPr/>
          <p:nvPr/>
        </p:nvSpPr>
        <p:spPr bwMode="white">
          <a:xfrm>
            <a:off x="8069950" y="2893839"/>
            <a:ext cx="856859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6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C027F6-A087-D4D0-FF3D-1A79589DBD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10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7469AE-FAF4-1532-F835-E96C8C1ECD3F}"/>
              </a:ext>
            </a:extLst>
          </p:cNvPr>
          <p:cNvSpPr/>
          <p:nvPr/>
        </p:nvSpPr>
        <p:spPr bwMode="white">
          <a:xfrm>
            <a:off x="7612958" y="1709777"/>
            <a:ext cx="2018380" cy="342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11A787-FB13-33D4-FF17-394B8F708086}"/>
              </a:ext>
            </a:extLst>
          </p:cNvPr>
          <p:cNvSpPr/>
          <p:nvPr/>
        </p:nvSpPr>
        <p:spPr bwMode="white">
          <a:xfrm>
            <a:off x="7622479" y="3910468"/>
            <a:ext cx="2846677" cy="33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8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8A88B2-BB51-0CF7-BD91-54198A6163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364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A8EEFB-3CEF-D4F4-8EF8-A3DF0A581D90}"/>
              </a:ext>
            </a:extLst>
          </p:cNvPr>
          <p:cNvSpPr/>
          <p:nvPr/>
        </p:nvSpPr>
        <p:spPr bwMode="white">
          <a:xfrm>
            <a:off x="1259504" y="2922011"/>
            <a:ext cx="1190082" cy="22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ABE599-EC88-EF83-F723-5409C284317D}"/>
              </a:ext>
            </a:extLst>
          </p:cNvPr>
          <p:cNvSpPr/>
          <p:nvPr/>
        </p:nvSpPr>
        <p:spPr bwMode="white">
          <a:xfrm>
            <a:off x="2697123" y="2912469"/>
            <a:ext cx="2161190" cy="29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BCAE94-1A9D-7323-AADC-C27150F45673}"/>
              </a:ext>
            </a:extLst>
          </p:cNvPr>
          <p:cNvSpPr/>
          <p:nvPr/>
        </p:nvSpPr>
        <p:spPr bwMode="white">
          <a:xfrm>
            <a:off x="1259504" y="3484969"/>
            <a:ext cx="1628033" cy="22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D4B5B9-6FB9-83BE-85F4-4F98A6AA320F}"/>
              </a:ext>
            </a:extLst>
          </p:cNvPr>
          <p:cNvSpPr/>
          <p:nvPr/>
        </p:nvSpPr>
        <p:spPr bwMode="white">
          <a:xfrm>
            <a:off x="1249983" y="4009761"/>
            <a:ext cx="3636892" cy="29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4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AA6769-5891-D591-18E6-30BB63BAD4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908720"/>
            <a:ext cx="11520000" cy="2771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12E53C-DF3B-31B3-9883-6E2F83F1B470}"/>
              </a:ext>
            </a:extLst>
          </p:cNvPr>
          <p:cNvSpPr/>
          <p:nvPr/>
        </p:nvSpPr>
        <p:spPr bwMode="white">
          <a:xfrm>
            <a:off x="1481256" y="1813453"/>
            <a:ext cx="1751801" cy="27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504D5A-B3CA-27FF-5C58-D887A029EB41}"/>
              </a:ext>
            </a:extLst>
          </p:cNvPr>
          <p:cNvSpPr/>
          <p:nvPr/>
        </p:nvSpPr>
        <p:spPr bwMode="white">
          <a:xfrm>
            <a:off x="1481256" y="2365816"/>
            <a:ext cx="1751801" cy="28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E89CB9-1437-AF17-0AA5-6CB5261708E8}"/>
              </a:ext>
            </a:extLst>
          </p:cNvPr>
          <p:cNvSpPr/>
          <p:nvPr/>
        </p:nvSpPr>
        <p:spPr bwMode="white">
          <a:xfrm>
            <a:off x="1490776" y="2908656"/>
            <a:ext cx="2516992" cy="30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31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303B52-5038-4934-8565-F306048593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7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294AD5-EC3D-BE0B-BFA4-735A2426D5FD}"/>
              </a:ext>
            </a:extLst>
          </p:cNvPr>
          <p:cNvSpPr/>
          <p:nvPr/>
        </p:nvSpPr>
        <p:spPr bwMode="white">
          <a:xfrm>
            <a:off x="1462611" y="2224717"/>
            <a:ext cx="1066314" cy="2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CA2977-EBC4-8076-1F13-254E829E04CA}"/>
              </a:ext>
            </a:extLst>
          </p:cNvPr>
          <p:cNvSpPr/>
          <p:nvPr/>
        </p:nvSpPr>
        <p:spPr bwMode="white">
          <a:xfrm>
            <a:off x="1196033" y="2787007"/>
            <a:ext cx="1047272" cy="2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5BD957-DB14-69C4-89C9-FB80E8AA2A66}"/>
              </a:ext>
            </a:extLst>
          </p:cNvPr>
          <p:cNvSpPr/>
          <p:nvPr/>
        </p:nvSpPr>
        <p:spPr bwMode="white">
          <a:xfrm>
            <a:off x="1196033" y="3311176"/>
            <a:ext cx="1009190" cy="28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55D044-F163-3961-205A-F4E40C7C66F2}"/>
              </a:ext>
            </a:extLst>
          </p:cNvPr>
          <p:cNvSpPr/>
          <p:nvPr/>
        </p:nvSpPr>
        <p:spPr bwMode="white">
          <a:xfrm>
            <a:off x="1176991" y="3863936"/>
            <a:ext cx="3779702" cy="3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43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543F00-5109-C443-09DF-8419C19E86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0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EA1F00-3606-416E-D7F1-177CBD01A901}"/>
              </a:ext>
            </a:extLst>
          </p:cNvPr>
          <p:cNvSpPr/>
          <p:nvPr/>
        </p:nvSpPr>
        <p:spPr bwMode="white">
          <a:xfrm>
            <a:off x="1319801" y="2321917"/>
            <a:ext cx="1485223" cy="21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197948-1FDD-99EE-EFDD-0CEB88A587A3}"/>
              </a:ext>
            </a:extLst>
          </p:cNvPr>
          <p:cNvSpPr/>
          <p:nvPr/>
        </p:nvSpPr>
        <p:spPr bwMode="white">
          <a:xfrm>
            <a:off x="1053223" y="2884958"/>
            <a:ext cx="1323371" cy="20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DABA08-172E-CD7A-3C7F-DE0F12B047BC}"/>
              </a:ext>
            </a:extLst>
          </p:cNvPr>
          <p:cNvSpPr/>
          <p:nvPr/>
        </p:nvSpPr>
        <p:spPr bwMode="white">
          <a:xfrm>
            <a:off x="1053223" y="3400284"/>
            <a:ext cx="1285289" cy="29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2E613F-76E2-C0A5-6992-9A2FDC41C428}"/>
              </a:ext>
            </a:extLst>
          </p:cNvPr>
          <p:cNvSpPr/>
          <p:nvPr/>
        </p:nvSpPr>
        <p:spPr bwMode="white">
          <a:xfrm>
            <a:off x="1034181" y="3963325"/>
            <a:ext cx="4350942" cy="30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29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948FFD-A4AB-549A-9B37-4745C96930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5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064F45-6B42-D5E7-9E54-83B89DA9AE35}"/>
              </a:ext>
            </a:extLst>
          </p:cNvPr>
          <p:cNvSpPr/>
          <p:nvPr/>
        </p:nvSpPr>
        <p:spPr bwMode="white">
          <a:xfrm>
            <a:off x="1024661" y="2254080"/>
            <a:ext cx="2046942" cy="29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D09DDA-4DA2-ADC2-6402-98E580AEADFE}"/>
              </a:ext>
            </a:extLst>
          </p:cNvPr>
          <p:cNvSpPr/>
          <p:nvPr/>
        </p:nvSpPr>
        <p:spPr bwMode="white">
          <a:xfrm>
            <a:off x="1024661" y="2807155"/>
            <a:ext cx="1751801" cy="29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430440-104A-EAAC-BC2E-54D098BF728D}"/>
              </a:ext>
            </a:extLst>
          </p:cNvPr>
          <p:cNvSpPr/>
          <p:nvPr/>
        </p:nvSpPr>
        <p:spPr bwMode="white">
          <a:xfrm>
            <a:off x="1034181" y="3369766"/>
            <a:ext cx="4208132" cy="2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50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08EA2-92A5-E705-F18D-FD3CA65079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68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4B31DB-A632-877F-DC6D-DE82953D908B}"/>
              </a:ext>
            </a:extLst>
          </p:cNvPr>
          <p:cNvSpPr/>
          <p:nvPr/>
        </p:nvSpPr>
        <p:spPr bwMode="white">
          <a:xfrm>
            <a:off x="1024661" y="3684560"/>
            <a:ext cx="2037421" cy="27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6BB448-E559-A24A-CFE3-D8C81126DA5C}"/>
              </a:ext>
            </a:extLst>
          </p:cNvPr>
          <p:cNvSpPr/>
          <p:nvPr/>
        </p:nvSpPr>
        <p:spPr bwMode="white">
          <a:xfrm>
            <a:off x="3328661" y="3675024"/>
            <a:ext cx="1599471" cy="28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12A3D3-29B7-F790-FCC3-2835B87AAC7B}"/>
              </a:ext>
            </a:extLst>
          </p:cNvPr>
          <p:cNvSpPr/>
          <p:nvPr/>
        </p:nvSpPr>
        <p:spPr bwMode="white">
          <a:xfrm>
            <a:off x="1034181" y="4237658"/>
            <a:ext cx="2170710" cy="27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D469DB-FFA7-03DF-95BF-67CC907E128C}"/>
              </a:ext>
            </a:extLst>
          </p:cNvPr>
          <p:cNvSpPr/>
          <p:nvPr/>
        </p:nvSpPr>
        <p:spPr bwMode="white">
          <a:xfrm>
            <a:off x="1024661" y="4800292"/>
            <a:ext cx="1209123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1B409B-E034-0C72-30BE-35D235DEC49D}"/>
              </a:ext>
            </a:extLst>
          </p:cNvPr>
          <p:cNvSpPr/>
          <p:nvPr/>
        </p:nvSpPr>
        <p:spPr bwMode="white">
          <a:xfrm>
            <a:off x="1034181" y="5334317"/>
            <a:ext cx="5360132" cy="29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46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7551F-B8D3-26E2-8DA4-C74A23E169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520000" cy="3550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BE4EF1-3C49-4322-B2F2-95976A46F4D2}"/>
              </a:ext>
            </a:extLst>
          </p:cNvPr>
          <p:cNvSpPr/>
          <p:nvPr/>
        </p:nvSpPr>
        <p:spPr bwMode="white">
          <a:xfrm>
            <a:off x="3235004" y="2094717"/>
            <a:ext cx="218975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5B6B44-BE1F-E3DC-DAC8-878194F76C27}"/>
              </a:ext>
            </a:extLst>
          </p:cNvPr>
          <p:cNvSpPr/>
          <p:nvPr/>
        </p:nvSpPr>
        <p:spPr bwMode="white">
          <a:xfrm>
            <a:off x="6652921" y="2085173"/>
            <a:ext cx="561719" cy="2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C0FDB9-6453-F66D-D3B2-3FDE449F94D7}"/>
              </a:ext>
            </a:extLst>
          </p:cNvPr>
          <p:cNvSpPr/>
          <p:nvPr/>
        </p:nvSpPr>
        <p:spPr bwMode="white">
          <a:xfrm>
            <a:off x="8328558" y="2085173"/>
            <a:ext cx="218975" cy="2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9E491D-9CF2-8E2B-266E-AE8A159E9968}"/>
              </a:ext>
            </a:extLst>
          </p:cNvPr>
          <p:cNvSpPr/>
          <p:nvPr/>
        </p:nvSpPr>
        <p:spPr bwMode="white">
          <a:xfrm>
            <a:off x="4910640" y="2695968"/>
            <a:ext cx="218975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A71B78-29C1-038E-60E7-7CEDC66C3114}"/>
              </a:ext>
            </a:extLst>
          </p:cNvPr>
          <p:cNvSpPr/>
          <p:nvPr/>
        </p:nvSpPr>
        <p:spPr bwMode="white">
          <a:xfrm>
            <a:off x="9918508" y="2695968"/>
            <a:ext cx="218975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111957-7676-D98E-03BA-046E71CB0FEB}"/>
              </a:ext>
            </a:extLst>
          </p:cNvPr>
          <p:cNvSpPr/>
          <p:nvPr/>
        </p:nvSpPr>
        <p:spPr bwMode="white">
          <a:xfrm>
            <a:off x="6548194" y="3888926"/>
            <a:ext cx="533157" cy="2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BF58F4-187A-8A02-847C-CC3E795D0CF0}"/>
              </a:ext>
            </a:extLst>
          </p:cNvPr>
          <p:cNvSpPr/>
          <p:nvPr/>
        </p:nvSpPr>
        <p:spPr bwMode="white">
          <a:xfrm>
            <a:off x="10499268" y="3898469"/>
            <a:ext cx="523636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1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34EA4F-4D46-47DA-8BE3-2DF571BECC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9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129DB0-8517-4FD4-32AC-3B695B93CD64}"/>
              </a:ext>
            </a:extLst>
          </p:cNvPr>
          <p:cNvSpPr/>
          <p:nvPr/>
        </p:nvSpPr>
        <p:spPr bwMode="white">
          <a:xfrm>
            <a:off x="9640859" y="1100170"/>
            <a:ext cx="723570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519154-A8BA-EC62-6EBE-7FBBC5F10D9F}"/>
              </a:ext>
            </a:extLst>
          </p:cNvPr>
          <p:cNvSpPr/>
          <p:nvPr/>
        </p:nvSpPr>
        <p:spPr bwMode="white">
          <a:xfrm>
            <a:off x="2062413" y="3092338"/>
            <a:ext cx="371305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7F2550-44C9-4B98-0443-3B1DB62AD2E7}"/>
              </a:ext>
            </a:extLst>
          </p:cNvPr>
          <p:cNvSpPr/>
          <p:nvPr/>
        </p:nvSpPr>
        <p:spPr bwMode="white">
          <a:xfrm>
            <a:off x="8536462" y="3092338"/>
            <a:ext cx="380826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E90E06-B3E2-36CF-FB7B-B5C29E9BB51D}"/>
              </a:ext>
            </a:extLst>
          </p:cNvPr>
          <p:cNvSpPr/>
          <p:nvPr/>
        </p:nvSpPr>
        <p:spPr bwMode="white">
          <a:xfrm>
            <a:off x="2062413" y="3816763"/>
            <a:ext cx="371305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87E7DB-C4B3-5B38-28FB-E2ABFA07589F}"/>
              </a:ext>
            </a:extLst>
          </p:cNvPr>
          <p:cNvSpPr/>
          <p:nvPr/>
        </p:nvSpPr>
        <p:spPr bwMode="white">
          <a:xfrm>
            <a:off x="5299438" y="3816763"/>
            <a:ext cx="380826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B48958-14AC-D88F-C22F-F017C04567AA}"/>
              </a:ext>
            </a:extLst>
          </p:cNvPr>
          <p:cNvSpPr/>
          <p:nvPr/>
        </p:nvSpPr>
        <p:spPr bwMode="white">
          <a:xfrm>
            <a:off x="9202909" y="3816763"/>
            <a:ext cx="380826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509322-D4D8-376A-F3FF-36C2D5AC75DD}"/>
              </a:ext>
            </a:extLst>
          </p:cNvPr>
          <p:cNvSpPr/>
          <p:nvPr/>
        </p:nvSpPr>
        <p:spPr bwMode="white">
          <a:xfrm>
            <a:off x="8288925" y="4560252"/>
            <a:ext cx="228495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403066-3B8F-6366-97C9-3F698BD1E9B5}"/>
              </a:ext>
            </a:extLst>
          </p:cNvPr>
          <p:cNvSpPr/>
          <p:nvPr/>
        </p:nvSpPr>
        <p:spPr bwMode="white">
          <a:xfrm>
            <a:off x="2862148" y="5217954"/>
            <a:ext cx="228495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87E7DB-C4B3-5B38-28FB-E2ABFA07589F}"/>
              </a:ext>
            </a:extLst>
          </p:cNvPr>
          <p:cNvSpPr/>
          <p:nvPr/>
        </p:nvSpPr>
        <p:spPr bwMode="white">
          <a:xfrm>
            <a:off x="5159896" y="3140968"/>
            <a:ext cx="329605" cy="17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51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A08D6-815C-F817-B67F-E59DA327D2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38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23DA6A-BF73-40C9-4AC0-7A435DAC344E}"/>
              </a:ext>
            </a:extLst>
          </p:cNvPr>
          <p:cNvSpPr/>
          <p:nvPr/>
        </p:nvSpPr>
        <p:spPr bwMode="white">
          <a:xfrm>
            <a:off x="2871669" y="1719178"/>
            <a:ext cx="218975" cy="24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D20A57-1362-FE17-E78F-5635CEF9C26E}"/>
              </a:ext>
            </a:extLst>
          </p:cNvPr>
          <p:cNvSpPr/>
          <p:nvPr/>
        </p:nvSpPr>
        <p:spPr bwMode="white">
          <a:xfrm>
            <a:off x="4528264" y="2919371"/>
            <a:ext cx="571239" cy="24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32ED3C-5E0B-AF2B-42D5-8868DA96B9F0}"/>
              </a:ext>
            </a:extLst>
          </p:cNvPr>
          <p:cNvSpPr/>
          <p:nvPr/>
        </p:nvSpPr>
        <p:spPr bwMode="white">
          <a:xfrm>
            <a:off x="5366082" y="4129089"/>
            <a:ext cx="228495" cy="24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30C998-0614-2F50-5FC1-C77E7BA8FA0E}"/>
              </a:ext>
            </a:extLst>
          </p:cNvPr>
          <p:cNvSpPr/>
          <p:nvPr/>
        </p:nvSpPr>
        <p:spPr bwMode="white">
          <a:xfrm>
            <a:off x="2214743" y="4729185"/>
            <a:ext cx="190413" cy="2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09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880CF-B66A-93E9-713C-BAE6C1B414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52" y="1064483"/>
            <a:ext cx="11520000" cy="114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90FCCE-A9D0-296A-8563-2C910B0AB8BF}"/>
              </a:ext>
            </a:extLst>
          </p:cNvPr>
          <p:cNvSpPr/>
          <p:nvPr/>
        </p:nvSpPr>
        <p:spPr bwMode="white">
          <a:xfrm>
            <a:off x="11046299" y="1888623"/>
            <a:ext cx="295140" cy="22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736CCDF-5FA6-798A-B3E1-427A5C36A5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204864"/>
            <a:ext cx="11520000" cy="271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CD9E33-BD51-66C6-5D42-EA085675CF41}"/>
              </a:ext>
            </a:extLst>
          </p:cNvPr>
          <p:cNvSpPr/>
          <p:nvPr/>
        </p:nvSpPr>
        <p:spPr bwMode="white">
          <a:xfrm>
            <a:off x="11022366" y="2290778"/>
            <a:ext cx="342743" cy="32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04249D-21CB-995E-1DF1-AB02AFB1A097}"/>
              </a:ext>
            </a:extLst>
          </p:cNvPr>
          <p:cNvSpPr/>
          <p:nvPr/>
        </p:nvSpPr>
        <p:spPr bwMode="white">
          <a:xfrm>
            <a:off x="11022366" y="2920822"/>
            <a:ext cx="342743" cy="32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F35749-BD9C-DD9A-7501-9E28EFD121A1}"/>
              </a:ext>
            </a:extLst>
          </p:cNvPr>
          <p:cNvSpPr/>
          <p:nvPr/>
        </p:nvSpPr>
        <p:spPr bwMode="white">
          <a:xfrm>
            <a:off x="11022366" y="3569957"/>
            <a:ext cx="342743" cy="31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4C0D42-7630-9568-2715-7BDB70C46454}"/>
              </a:ext>
            </a:extLst>
          </p:cNvPr>
          <p:cNvSpPr/>
          <p:nvPr/>
        </p:nvSpPr>
        <p:spPr bwMode="white">
          <a:xfrm>
            <a:off x="11079490" y="4314553"/>
            <a:ext cx="285619" cy="2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3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B2FFE-E291-0433-9658-42785620C6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77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5B000F-D42A-AD86-0EBE-D2F4BC3F3AB0}"/>
              </a:ext>
            </a:extLst>
          </p:cNvPr>
          <p:cNvSpPr/>
          <p:nvPr/>
        </p:nvSpPr>
        <p:spPr bwMode="white">
          <a:xfrm>
            <a:off x="4078185" y="1699738"/>
            <a:ext cx="247537" cy="2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D388F5-D2A2-BFCF-1B05-5F50528CE7F9}"/>
              </a:ext>
            </a:extLst>
          </p:cNvPr>
          <p:cNvSpPr/>
          <p:nvPr/>
        </p:nvSpPr>
        <p:spPr bwMode="white">
          <a:xfrm>
            <a:off x="6153690" y="2967274"/>
            <a:ext cx="257057" cy="2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19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3BDDD-FD34-1D5F-42E5-C2C484EBEE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15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0FE4F5-4028-6305-528C-78A5CF72CC81}"/>
              </a:ext>
            </a:extLst>
          </p:cNvPr>
          <p:cNvSpPr/>
          <p:nvPr/>
        </p:nvSpPr>
        <p:spPr bwMode="white">
          <a:xfrm>
            <a:off x="1576859" y="1844145"/>
            <a:ext cx="247537" cy="2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2D948E-7FC5-47D3-4F2C-4B2956B66630}"/>
              </a:ext>
            </a:extLst>
          </p:cNvPr>
          <p:cNvSpPr/>
          <p:nvPr/>
        </p:nvSpPr>
        <p:spPr bwMode="white">
          <a:xfrm>
            <a:off x="10469157" y="3198373"/>
            <a:ext cx="247537" cy="2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41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26556-26A1-D951-99D9-EE2C172037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1520000" cy="2831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4EB48F-B2B3-A56C-D95E-0342837E4B3F}"/>
              </a:ext>
            </a:extLst>
          </p:cNvPr>
          <p:cNvSpPr/>
          <p:nvPr/>
        </p:nvSpPr>
        <p:spPr bwMode="white">
          <a:xfrm>
            <a:off x="4748250" y="1175671"/>
            <a:ext cx="238016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09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487D5-0300-3520-FD0F-395402C744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72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02A3FB-6DAF-86AD-2F86-6AD0CBAD7945}"/>
              </a:ext>
            </a:extLst>
          </p:cNvPr>
          <p:cNvSpPr/>
          <p:nvPr/>
        </p:nvSpPr>
        <p:spPr bwMode="white">
          <a:xfrm>
            <a:off x="2814545" y="2350407"/>
            <a:ext cx="542677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0ABA78-36FB-4FFE-6603-9BA5F1F699AD}"/>
              </a:ext>
            </a:extLst>
          </p:cNvPr>
          <p:cNvSpPr/>
          <p:nvPr/>
        </p:nvSpPr>
        <p:spPr bwMode="white">
          <a:xfrm>
            <a:off x="5642181" y="2350407"/>
            <a:ext cx="542677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99F462-4F6C-C723-5505-4BE04D651986}"/>
              </a:ext>
            </a:extLst>
          </p:cNvPr>
          <p:cNvSpPr/>
          <p:nvPr/>
        </p:nvSpPr>
        <p:spPr bwMode="white">
          <a:xfrm>
            <a:off x="8469818" y="2350407"/>
            <a:ext cx="733090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34AEC2-E5FE-3899-B9E2-4AD956FD5712}"/>
              </a:ext>
            </a:extLst>
          </p:cNvPr>
          <p:cNvSpPr/>
          <p:nvPr/>
        </p:nvSpPr>
        <p:spPr bwMode="white">
          <a:xfrm>
            <a:off x="10983272" y="2350407"/>
            <a:ext cx="390347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8BC40D-9D9F-46F7-2FFD-99EDAD0BCE17}"/>
              </a:ext>
            </a:extLst>
          </p:cNvPr>
          <p:cNvSpPr/>
          <p:nvPr/>
        </p:nvSpPr>
        <p:spPr bwMode="white">
          <a:xfrm>
            <a:off x="2976396" y="2989731"/>
            <a:ext cx="714049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D70D41-8FF0-8BD3-A50E-1542E0BAA27A}"/>
              </a:ext>
            </a:extLst>
          </p:cNvPr>
          <p:cNvSpPr/>
          <p:nvPr/>
        </p:nvSpPr>
        <p:spPr bwMode="white">
          <a:xfrm>
            <a:off x="5470809" y="2989731"/>
            <a:ext cx="390347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646C53-B91A-AF7B-272A-FF4016053955}"/>
              </a:ext>
            </a:extLst>
          </p:cNvPr>
          <p:cNvSpPr/>
          <p:nvPr/>
        </p:nvSpPr>
        <p:spPr bwMode="white">
          <a:xfrm>
            <a:off x="8327008" y="2989731"/>
            <a:ext cx="533157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AA9E47-734D-3963-F7E7-918917167AE0}"/>
              </a:ext>
            </a:extLst>
          </p:cNvPr>
          <p:cNvSpPr/>
          <p:nvPr/>
        </p:nvSpPr>
        <p:spPr bwMode="white">
          <a:xfrm>
            <a:off x="10983272" y="2989731"/>
            <a:ext cx="552198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AFC328-157A-2CF9-5593-78C1AECADB2F}"/>
              </a:ext>
            </a:extLst>
          </p:cNvPr>
          <p:cNvSpPr/>
          <p:nvPr/>
        </p:nvSpPr>
        <p:spPr bwMode="white">
          <a:xfrm>
            <a:off x="2976396" y="3629056"/>
            <a:ext cx="714049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44F6848-867B-8893-271F-2FBE74BD2D70}"/>
              </a:ext>
            </a:extLst>
          </p:cNvPr>
          <p:cNvSpPr/>
          <p:nvPr/>
        </p:nvSpPr>
        <p:spPr bwMode="white">
          <a:xfrm>
            <a:off x="5651702" y="3629056"/>
            <a:ext cx="704528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5C8051D-997F-8997-4EDA-1562AA6CCDAC}"/>
              </a:ext>
            </a:extLst>
          </p:cNvPr>
          <p:cNvSpPr/>
          <p:nvPr/>
        </p:nvSpPr>
        <p:spPr bwMode="white">
          <a:xfrm>
            <a:off x="8479338" y="3629056"/>
            <a:ext cx="552198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628EB13-706E-E7DF-08EA-BF0A407E8BC7}"/>
              </a:ext>
            </a:extLst>
          </p:cNvPr>
          <p:cNvSpPr/>
          <p:nvPr/>
        </p:nvSpPr>
        <p:spPr bwMode="white">
          <a:xfrm>
            <a:off x="11145123" y="3629056"/>
            <a:ext cx="561719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34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2023-08-24T04:39:13Z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