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E8039-801A-31DE-0F8F-B281419FD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008992"/>
            <a:ext cx="11520000" cy="284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F31E9-1F8F-DB5F-529A-96E3D5E86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86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10D4B5-DC09-DCAB-4D22-1FD75A9A6497}"/>
              </a:ext>
            </a:extLst>
          </p:cNvPr>
          <p:cNvSpPr/>
          <p:nvPr/>
        </p:nvSpPr>
        <p:spPr bwMode="white">
          <a:xfrm>
            <a:off x="1798590" y="3159067"/>
            <a:ext cx="1751801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BF4FA9-0E42-7A06-DCF6-091626C8C926}"/>
              </a:ext>
            </a:extLst>
          </p:cNvPr>
          <p:cNvSpPr/>
          <p:nvPr/>
        </p:nvSpPr>
        <p:spPr bwMode="white">
          <a:xfrm>
            <a:off x="7196805" y="3139996"/>
            <a:ext cx="1761322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1CB3B2-4E84-D0A5-3B87-0C2C791512C6}"/>
              </a:ext>
            </a:extLst>
          </p:cNvPr>
          <p:cNvSpPr/>
          <p:nvPr/>
        </p:nvSpPr>
        <p:spPr bwMode="white">
          <a:xfrm>
            <a:off x="1798590" y="5409415"/>
            <a:ext cx="2189752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D7DC8-C143-C3C3-AC03-58158A4D655E}"/>
              </a:ext>
            </a:extLst>
          </p:cNvPr>
          <p:cNvSpPr/>
          <p:nvPr/>
        </p:nvSpPr>
        <p:spPr bwMode="white">
          <a:xfrm>
            <a:off x="7292012" y="5428486"/>
            <a:ext cx="2189752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6B5AE-0444-6751-2A74-DCA7F72E9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7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AD637DA-D874-9CBE-E745-02242B748C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72585"/>
            <a:ext cx="11520000" cy="322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C8C81F-66F4-59DB-9396-A30A59357F60}"/>
              </a:ext>
            </a:extLst>
          </p:cNvPr>
          <p:cNvSpPr/>
          <p:nvPr/>
        </p:nvSpPr>
        <p:spPr bwMode="white">
          <a:xfrm>
            <a:off x="1665968" y="4639442"/>
            <a:ext cx="2189752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E21019-6653-CF87-985B-382347DF1128}"/>
              </a:ext>
            </a:extLst>
          </p:cNvPr>
          <p:cNvSpPr/>
          <p:nvPr/>
        </p:nvSpPr>
        <p:spPr bwMode="white">
          <a:xfrm>
            <a:off x="7102265" y="4639442"/>
            <a:ext cx="3370314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5596C0-7C8C-CC18-68A4-A6F81AE19331}"/>
              </a:ext>
            </a:extLst>
          </p:cNvPr>
          <p:cNvSpPr/>
          <p:nvPr/>
        </p:nvSpPr>
        <p:spPr bwMode="white">
          <a:xfrm>
            <a:off x="1675489" y="5153805"/>
            <a:ext cx="2208793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D80E71-066F-0CC0-7191-0EC4D7B1FAD0}"/>
              </a:ext>
            </a:extLst>
          </p:cNvPr>
          <p:cNvSpPr/>
          <p:nvPr/>
        </p:nvSpPr>
        <p:spPr bwMode="white">
          <a:xfrm>
            <a:off x="7092745" y="5191906"/>
            <a:ext cx="1218645" cy="2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6A3933-3363-2E6D-67BC-3D670B2B6EEC}"/>
              </a:ext>
            </a:extLst>
          </p:cNvPr>
          <p:cNvSpPr/>
          <p:nvPr/>
        </p:nvSpPr>
        <p:spPr bwMode="white">
          <a:xfrm>
            <a:off x="7102265" y="5677694"/>
            <a:ext cx="3855867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45E4C5-D618-32B2-DE46-169EA571E947}"/>
              </a:ext>
            </a:extLst>
          </p:cNvPr>
          <p:cNvSpPr/>
          <p:nvPr/>
        </p:nvSpPr>
        <p:spPr bwMode="white">
          <a:xfrm>
            <a:off x="7130827" y="6201582"/>
            <a:ext cx="1723239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41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59EEF-FB12-1AB6-3D3D-F0B75AA63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3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CA977-D0C1-0ED9-B19B-4D07607352BF}"/>
              </a:ext>
            </a:extLst>
          </p:cNvPr>
          <p:cNvSpPr/>
          <p:nvPr/>
        </p:nvSpPr>
        <p:spPr bwMode="white">
          <a:xfrm>
            <a:off x="1034181" y="1691165"/>
            <a:ext cx="1751801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A4434F-F7F0-7145-7A9C-FC0D32AB874A}"/>
              </a:ext>
            </a:extLst>
          </p:cNvPr>
          <p:cNvSpPr/>
          <p:nvPr/>
        </p:nvSpPr>
        <p:spPr bwMode="white">
          <a:xfrm>
            <a:off x="1024661" y="2215431"/>
            <a:ext cx="1904132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E98874-5529-C465-FE46-C30D6D6AB630}"/>
              </a:ext>
            </a:extLst>
          </p:cNvPr>
          <p:cNvSpPr/>
          <p:nvPr/>
        </p:nvSpPr>
        <p:spPr bwMode="white">
          <a:xfrm>
            <a:off x="1034181" y="2720633"/>
            <a:ext cx="3655933" cy="3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C0ED8-977A-E683-BE35-65CF014A9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9796B-50D1-3107-E40B-658CB0789D32}"/>
              </a:ext>
            </a:extLst>
          </p:cNvPr>
          <p:cNvSpPr/>
          <p:nvPr/>
        </p:nvSpPr>
        <p:spPr bwMode="white">
          <a:xfrm>
            <a:off x="1024661" y="3245610"/>
            <a:ext cx="1761322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821527-EE25-CBC1-878C-2581DDEC45A1}"/>
              </a:ext>
            </a:extLst>
          </p:cNvPr>
          <p:cNvSpPr/>
          <p:nvPr/>
        </p:nvSpPr>
        <p:spPr bwMode="white">
          <a:xfrm>
            <a:off x="3052561" y="3245610"/>
            <a:ext cx="1608991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8C2CB-AC4D-F275-4D46-627080B7268B}"/>
              </a:ext>
            </a:extLst>
          </p:cNvPr>
          <p:cNvSpPr/>
          <p:nvPr/>
        </p:nvSpPr>
        <p:spPr bwMode="white">
          <a:xfrm>
            <a:off x="1034181" y="3731895"/>
            <a:ext cx="3789223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46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4C87B-E5B1-5624-5041-773E3F6ECA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8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A5571-6B66-461A-FC61-B5E93D495BA7}"/>
              </a:ext>
            </a:extLst>
          </p:cNvPr>
          <p:cNvSpPr/>
          <p:nvPr/>
        </p:nvSpPr>
        <p:spPr bwMode="white">
          <a:xfrm>
            <a:off x="2281388" y="2808260"/>
            <a:ext cx="6226512" cy="1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625D6-ED8C-3045-7AAB-B2A90532323E}"/>
              </a:ext>
            </a:extLst>
          </p:cNvPr>
          <p:cNvSpPr/>
          <p:nvPr/>
        </p:nvSpPr>
        <p:spPr bwMode="white">
          <a:xfrm>
            <a:off x="1043702" y="3228077"/>
            <a:ext cx="1056793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889069-577C-9CBD-0C6A-77F814A1C203}"/>
              </a:ext>
            </a:extLst>
          </p:cNvPr>
          <p:cNvSpPr/>
          <p:nvPr/>
        </p:nvSpPr>
        <p:spPr bwMode="white">
          <a:xfrm>
            <a:off x="2328991" y="3218535"/>
            <a:ext cx="1761322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ADC60F-7E4D-B7F2-2E16-9B256789FBF4}"/>
              </a:ext>
            </a:extLst>
          </p:cNvPr>
          <p:cNvSpPr/>
          <p:nvPr/>
        </p:nvSpPr>
        <p:spPr bwMode="white">
          <a:xfrm>
            <a:off x="1034181" y="3714683"/>
            <a:ext cx="1751801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6E261D-2C1F-680A-A5E1-AAB10CEFF12B}"/>
              </a:ext>
            </a:extLst>
          </p:cNvPr>
          <p:cNvSpPr/>
          <p:nvPr/>
        </p:nvSpPr>
        <p:spPr bwMode="white">
          <a:xfrm>
            <a:off x="1034181" y="4229913"/>
            <a:ext cx="4084363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9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8C2EB-6E76-4387-4C92-C78BEBA5B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E0D7F-2B46-9877-0604-E82A15D978B8}"/>
              </a:ext>
            </a:extLst>
          </p:cNvPr>
          <p:cNvSpPr/>
          <p:nvPr/>
        </p:nvSpPr>
        <p:spPr bwMode="white">
          <a:xfrm>
            <a:off x="1614942" y="3290386"/>
            <a:ext cx="1904132" cy="2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4C91E-DE50-7F09-9820-8DBEBE259932}"/>
              </a:ext>
            </a:extLst>
          </p:cNvPr>
          <p:cNvSpPr/>
          <p:nvPr/>
        </p:nvSpPr>
        <p:spPr bwMode="white">
          <a:xfrm>
            <a:off x="1614942" y="3814176"/>
            <a:ext cx="1761322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88DB20-3902-BEF1-48CF-96EC3507FC8E}"/>
              </a:ext>
            </a:extLst>
          </p:cNvPr>
          <p:cNvSpPr/>
          <p:nvPr/>
        </p:nvSpPr>
        <p:spPr bwMode="white">
          <a:xfrm>
            <a:off x="6765619" y="3871317"/>
            <a:ext cx="2161190" cy="2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A60658-C8BB-C4DA-5CBC-2518BA6553AA}"/>
              </a:ext>
            </a:extLst>
          </p:cNvPr>
          <p:cNvSpPr/>
          <p:nvPr/>
        </p:nvSpPr>
        <p:spPr bwMode="white">
          <a:xfrm>
            <a:off x="1614942" y="4328442"/>
            <a:ext cx="2351603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83456D-8A97-5DD8-832C-F0C7891EEF59}"/>
              </a:ext>
            </a:extLst>
          </p:cNvPr>
          <p:cNvSpPr/>
          <p:nvPr/>
        </p:nvSpPr>
        <p:spPr bwMode="white">
          <a:xfrm>
            <a:off x="6470479" y="4404630"/>
            <a:ext cx="1037752" cy="21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DAC89A-1A8A-FA24-4AF4-E0AECC346B0F}"/>
              </a:ext>
            </a:extLst>
          </p:cNvPr>
          <p:cNvSpPr/>
          <p:nvPr/>
        </p:nvSpPr>
        <p:spPr bwMode="white">
          <a:xfrm>
            <a:off x="6470479" y="4928420"/>
            <a:ext cx="466512" cy="2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0A6C57-129E-D302-6651-75EB9DDAD339}"/>
              </a:ext>
            </a:extLst>
          </p:cNvPr>
          <p:cNvSpPr/>
          <p:nvPr/>
        </p:nvSpPr>
        <p:spPr bwMode="white">
          <a:xfrm>
            <a:off x="6441917" y="5414116"/>
            <a:ext cx="4674644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0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9090A-2173-3372-1F5D-543A1EB40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446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70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940C7-163D-8B22-4C60-82939079E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78607"/>
            <a:ext cx="11520000" cy="25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3615F-58B2-0D09-11B3-B3AA9CEAA1E7}"/>
              </a:ext>
            </a:extLst>
          </p:cNvPr>
          <p:cNvSpPr/>
          <p:nvPr/>
        </p:nvSpPr>
        <p:spPr bwMode="white">
          <a:xfrm>
            <a:off x="1297613" y="1060095"/>
            <a:ext cx="1751801" cy="2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827D35-D033-8E78-8B0A-80BBA6E81AE8}"/>
              </a:ext>
            </a:extLst>
          </p:cNvPr>
          <p:cNvSpPr/>
          <p:nvPr/>
        </p:nvSpPr>
        <p:spPr bwMode="white">
          <a:xfrm>
            <a:off x="945349" y="1566353"/>
            <a:ext cx="1380495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CC397-A478-9893-9D99-DE7A64C11954}"/>
              </a:ext>
            </a:extLst>
          </p:cNvPr>
          <p:cNvSpPr/>
          <p:nvPr/>
        </p:nvSpPr>
        <p:spPr bwMode="white">
          <a:xfrm>
            <a:off x="945349" y="2072611"/>
            <a:ext cx="1085355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D61DC6-FEC9-9448-985A-D04A43753261}"/>
              </a:ext>
            </a:extLst>
          </p:cNvPr>
          <p:cNvSpPr/>
          <p:nvPr/>
        </p:nvSpPr>
        <p:spPr bwMode="white">
          <a:xfrm>
            <a:off x="945349" y="2569317"/>
            <a:ext cx="1199603" cy="2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44ADCD-6691-E950-5621-643913931FE8}"/>
              </a:ext>
            </a:extLst>
          </p:cNvPr>
          <p:cNvSpPr/>
          <p:nvPr/>
        </p:nvSpPr>
        <p:spPr bwMode="white">
          <a:xfrm>
            <a:off x="945349" y="3075575"/>
            <a:ext cx="3103735" cy="28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43615F-58B2-0D09-11B3-B3AA9CEAA1E7}"/>
              </a:ext>
            </a:extLst>
          </p:cNvPr>
          <p:cNvSpPr/>
          <p:nvPr/>
        </p:nvSpPr>
        <p:spPr bwMode="white">
          <a:xfrm>
            <a:off x="8375656" y="1676200"/>
            <a:ext cx="1751801" cy="139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5EACD-C069-B146-9377-6B7DA9243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877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17C95-F1E7-FFDA-5CE1-9906F16D48A3}"/>
              </a:ext>
            </a:extLst>
          </p:cNvPr>
          <p:cNvSpPr/>
          <p:nvPr/>
        </p:nvSpPr>
        <p:spPr bwMode="white">
          <a:xfrm>
            <a:off x="4506615" y="3705432"/>
            <a:ext cx="228495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B5CF1-6F5F-6E3F-4AF1-0739C05706E0}"/>
              </a:ext>
            </a:extLst>
          </p:cNvPr>
          <p:cNvSpPr/>
          <p:nvPr/>
        </p:nvSpPr>
        <p:spPr bwMode="white">
          <a:xfrm>
            <a:off x="9076533" y="3695905"/>
            <a:ext cx="228495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1727D5-F2EC-AD45-C701-FDA7944D3211}"/>
              </a:ext>
            </a:extLst>
          </p:cNvPr>
          <p:cNvSpPr/>
          <p:nvPr/>
        </p:nvSpPr>
        <p:spPr bwMode="white">
          <a:xfrm>
            <a:off x="10285656" y="4419952"/>
            <a:ext cx="218975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30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B71FA-126F-7330-B857-F3DA3B32E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89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11046E-E3FA-9091-0EDA-F3C370B556B3}"/>
              </a:ext>
            </a:extLst>
          </p:cNvPr>
          <p:cNvSpPr/>
          <p:nvPr/>
        </p:nvSpPr>
        <p:spPr bwMode="white">
          <a:xfrm>
            <a:off x="6489520" y="1242803"/>
            <a:ext cx="380827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A4C90C-A783-2A5A-5DFC-7F98BFD2EC62}"/>
              </a:ext>
            </a:extLst>
          </p:cNvPr>
          <p:cNvSpPr/>
          <p:nvPr/>
        </p:nvSpPr>
        <p:spPr bwMode="white">
          <a:xfrm>
            <a:off x="2890710" y="2033156"/>
            <a:ext cx="218975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48F23C-604B-5075-8DE2-B8BDA03D5E8A}"/>
              </a:ext>
            </a:extLst>
          </p:cNvPr>
          <p:cNvSpPr/>
          <p:nvPr/>
        </p:nvSpPr>
        <p:spPr bwMode="white">
          <a:xfrm>
            <a:off x="6299107" y="2033156"/>
            <a:ext cx="361785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6B8D05-1B30-8BAC-8372-3273C7B0A3D6}"/>
              </a:ext>
            </a:extLst>
          </p:cNvPr>
          <p:cNvSpPr/>
          <p:nvPr/>
        </p:nvSpPr>
        <p:spPr bwMode="white">
          <a:xfrm>
            <a:off x="9117223" y="2033156"/>
            <a:ext cx="228496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3E0B1D-1C67-1D6B-475A-CDBF42685F21}"/>
              </a:ext>
            </a:extLst>
          </p:cNvPr>
          <p:cNvSpPr/>
          <p:nvPr/>
        </p:nvSpPr>
        <p:spPr bwMode="white">
          <a:xfrm>
            <a:off x="10735735" y="2033156"/>
            <a:ext cx="380826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F46ED9-F6D6-6686-632E-77D687DB5821}"/>
              </a:ext>
            </a:extLst>
          </p:cNvPr>
          <p:cNvSpPr/>
          <p:nvPr/>
        </p:nvSpPr>
        <p:spPr bwMode="white">
          <a:xfrm>
            <a:off x="6318148" y="3851920"/>
            <a:ext cx="390347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0A6FAE-E2F4-6871-1615-016AC7B683F6}"/>
              </a:ext>
            </a:extLst>
          </p:cNvPr>
          <p:cNvSpPr/>
          <p:nvPr/>
        </p:nvSpPr>
        <p:spPr bwMode="white">
          <a:xfrm>
            <a:off x="10869024" y="3851920"/>
            <a:ext cx="218975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49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2D424-1F12-F7A0-718C-4626EC552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5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C54CDA-7AFC-93CA-56AD-E49BDA32D589}"/>
              </a:ext>
            </a:extLst>
          </p:cNvPr>
          <p:cNvSpPr/>
          <p:nvPr/>
        </p:nvSpPr>
        <p:spPr bwMode="white">
          <a:xfrm>
            <a:off x="6289586" y="1081203"/>
            <a:ext cx="218975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1ACD4-88D1-99B8-22ED-5F20FA568B1C}"/>
              </a:ext>
            </a:extLst>
          </p:cNvPr>
          <p:cNvSpPr/>
          <p:nvPr/>
        </p:nvSpPr>
        <p:spPr bwMode="white">
          <a:xfrm>
            <a:off x="7517752" y="1682036"/>
            <a:ext cx="390347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53353-0FA4-670A-F3E7-7FEFF7071F3C}"/>
              </a:ext>
            </a:extLst>
          </p:cNvPr>
          <p:cNvSpPr/>
          <p:nvPr/>
        </p:nvSpPr>
        <p:spPr bwMode="white">
          <a:xfrm>
            <a:off x="3880859" y="3484535"/>
            <a:ext cx="228495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1A8C00-1DE1-4132-0611-758D080B2920}"/>
              </a:ext>
            </a:extLst>
          </p:cNvPr>
          <p:cNvSpPr/>
          <p:nvPr/>
        </p:nvSpPr>
        <p:spPr bwMode="white">
          <a:xfrm>
            <a:off x="6917950" y="3484535"/>
            <a:ext cx="371305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F231F-E7E4-67AA-A206-111F7364E744}"/>
              </a:ext>
            </a:extLst>
          </p:cNvPr>
          <p:cNvSpPr/>
          <p:nvPr/>
        </p:nvSpPr>
        <p:spPr bwMode="white">
          <a:xfrm>
            <a:off x="9583735" y="4085368"/>
            <a:ext cx="228496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301F4-A7B5-2A00-B35C-8A466B4AA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46" y="908720"/>
            <a:ext cx="11520000" cy="2269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1AB76-B6A3-E93D-6372-A72C5F748A3F}"/>
              </a:ext>
            </a:extLst>
          </p:cNvPr>
          <p:cNvSpPr/>
          <p:nvPr/>
        </p:nvSpPr>
        <p:spPr bwMode="white">
          <a:xfrm>
            <a:off x="7510001" y="1032679"/>
            <a:ext cx="390347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8958A-AA58-4E8F-E638-8F2E3F675097}"/>
              </a:ext>
            </a:extLst>
          </p:cNvPr>
          <p:cNvSpPr/>
          <p:nvPr/>
        </p:nvSpPr>
        <p:spPr bwMode="white">
          <a:xfrm>
            <a:off x="10794629" y="1032679"/>
            <a:ext cx="228495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E9F4D4-E101-9260-F1F6-33C2E05756BA}"/>
              </a:ext>
            </a:extLst>
          </p:cNvPr>
          <p:cNvSpPr/>
          <p:nvPr/>
        </p:nvSpPr>
        <p:spPr bwMode="white">
          <a:xfrm>
            <a:off x="9261803" y="2224601"/>
            <a:ext cx="228495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6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BBA8E-EE16-9D3D-84AF-65B7EE10E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65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FD784-453D-6E86-5345-71960896C3D5}"/>
              </a:ext>
            </a:extLst>
          </p:cNvPr>
          <p:cNvSpPr/>
          <p:nvPr/>
        </p:nvSpPr>
        <p:spPr bwMode="white">
          <a:xfrm>
            <a:off x="11213318" y="1690756"/>
            <a:ext cx="295140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204332-03E3-E93C-887A-E160D5D9241E}"/>
              </a:ext>
            </a:extLst>
          </p:cNvPr>
          <p:cNvSpPr/>
          <p:nvPr/>
        </p:nvSpPr>
        <p:spPr bwMode="white">
          <a:xfrm>
            <a:off x="11165715" y="2253441"/>
            <a:ext cx="342742" cy="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DBBEE-7FA6-9311-24EA-A1F5FEE90767}"/>
              </a:ext>
            </a:extLst>
          </p:cNvPr>
          <p:cNvSpPr/>
          <p:nvPr/>
        </p:nvSpPr>
        <p:spPr bwMode="white">
          <a:xfrm>
            <a:off x="11165715" y="2863811"/>
            <a:ext cx="342742" cy="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74288-145A-1090-A2F1-66D1F0798382}"/>
              </a:ext>
            </a:extLst>
          </p:cNvPr>
          <p:cNvSpPr/>
          <p:nvPr/>
        </p:nvSpPr>
        <p:spPr bwMode="white">
          <a:xfrm>
            <a:off x="11213318" y="3512329"/>
            <a:ext cx="295140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41A5C-6E0F-4B1B-792C-69638128E650}"/>
              </a:ext>
            </a:extLst>
          </p:cNvPr>
          <p:cNvSpPr/>
          <p:nvPr/>
        </p:nvSpPr>
        <p:spPr bwMode="white">
          <a:xfrm>
            <a:off x="11222839" y="4122699"/>
            <a:ext cx="285619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CBF91-0D82-F2D6-F427-ECD3AEF9D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306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A6BB8-555D-A1E9-1B2B-D90E3E18C846}"/>
              </a:ext>
            </a:extLst>
          </p:cNvPr>
          <p:cNvSpPr/>
          <p:nvPr/>
        </p:nvSpPr>
        <p:spPr bwMode="white">
          <a:xfrm>
            <a:off x="8524334" y="1628049"/>
            <a:ext cx="266578" cy="26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C05FD-C630-9A55-F829-865787DFD5A1}"/>
              </a:ext>
            </a:extLst>
          </p:cNvPr>
          <p:cNvSpPr/>
          <p:nvPr/>
        </p:nvSpPr>
        <p:spPr bwMode="white">
          <a:xfrm>
            <a:off x="6591640" y="2848424"/>
            <a:ext cx="304662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2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07221-05BE-A70A-BBC5-BCE6D1B60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0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170CA-272C-D873-484E-C46B79F81C73}"/>
              </a:ext>
            </a:extLst>
          </p:cNvPr>
          <p:cNvSpPr/>
          <p:nvPr/>
        </p:nvSpPr>
        <p:spPr bwMode="white">
          <a:xfrm>
            <a:off x="8584066" y="1062135"/>
            <a:ext cx="304661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7F170-519E-5368-EB5B-2F01A0BAD48C}"/>
              </a:ext>
            </a:extLst>
          </p:cNvPr>
          <p:cNvSpPr/>
          <p:nvPr/>
        </p:nvSpPr>
        <p:spPr bwMode="white">
          <a:xfrm>
            <a:off x="7850975" y="3484632"/>
            <a:ext cx="238016" cy="2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AB12E16-BD6A-F5BB-FAE3-A5E268588B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4943"/>
            <a:ext cx="11520000" cy="1793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C6A7E8-8E5F-C865-14AD-EDD978DDD624}"/>
              </a:ext>
            </a:extLst>
          </p:cNvPr>
          <p:cNvSpPr/>
          <p:nvPr/>
        </p:nvSpPr>
        <p:spPr bwMode="white">
          <a:xfrm>
            <a:off x="6061090" y="5286482"/>
            <a:ext cx="304661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58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62E73-7E86-EEC5-01CA-08BF10F13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38" y="929828"/>
            <a:ext cx="11520000" cy="434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A14AFA-A2E9-2F00-62BF-6AB099F61D48}"/>
              </a:ext>
            </a:extLst>
          </p:cNvPr>
          <p:cNvSpPr/>
          <p:nvPr/>
        </p:nvSpPr>
        <p:spPr bwMode="white">
          <a:xfrm>
            <a:off x="3325771" y="2368406"/>
            <a:ext cx="3370314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CCD955-E33F-A227-ABFB-B8A9AD07D87A}"/>
              </a:ext>
            </a:extLst>
          </p:cNvPr>
          <p:cNvSpPr/>
          <p:nvPr/>
        </p:nvSpPr>
        <p:spPr bwMode="white">
          <a:xfrm>
            <a:off x="3287688" y="3645024"/>
            <a:ext cx="1589950" cy="4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355" y="4929998"/>
            <a:ext cx="3542857" cy="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4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2023-08-24T02:51:57Z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