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8A17D-7B69-C1FC-AD10-DFC0A03FD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492896"/>
            <a:ext cx="11520000" cy="219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2E550-5EA1-265E-6788-3AC456C9B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5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145D0-3478-3C2F-6BC9-9F2346D1F2D0}"/>
              </a:ext>
            </a:extLst>
          </p:cNvPr>
          <p:cNvSpPr/>
          <p:nvPr/>
        </p:nvSpPr>
        <p:spPr bwMode="white">
          <a:xfrm>
            <a:off x="2443239" y="1577129"/>
            <a:ext cx="952066" cy="2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6338C-9A9A-7B69-FBFE-ACEEF3EF1C0A}"/>
              </a:ext>
            </a:extLst>
          </p:cNvPr>
          <p:cNvSpPr/>
          <p:nvPr/>
        </p:nvSpPr>
        <p:spPr bwMode="white">
          <a:xfrm>
            <a:off x="6489520" y="2607128"/>
            <a:ext cx="3665454" cy="33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42EC51-EF3E-5C7A-E9A6-2804C557AD61}"/>
              </a:ext>
            </a:extLst>
          </p:cNvPr>
          <p:cNvSpPr/>
          <p:nvPr/>
        </p:nvSpPr>
        <p:spPr bwMode="white">
          <a:xfrm>
            <a:off x="4547305" y="2778794"/>
            <a:ext cx="952066" cy="2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97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0D48B-6088-25BC-B323-28B7DB8AD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5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B26F2-EE05-AC7E-2C47-F357A6E88981}"/>
              </a:ext>
            </a:extLst>
          </p:cNvPr>
          <p:cNvSpPr/>
          <p:nvPr/>
        </p:nvSpPr>
        <p:spPr bwMode="white">
          <a:xfrm>
            <a:off x="4439816" y="2132856"/>
            <a:ext cx="43924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1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C59ED-6339-C1D7-1EAA-2A7173912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77837"/>
            <a:ext cx="9390476" cy="2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8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6ECF5-48C7-7BE0-F2F2-C58C09D53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3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6F4E2-EEF6-9CEE-F818-2977DB4E9270}"/>
              </a:ext>
            </a:extLst>
          </p:cNvPr>
          <p:cNvSpPr/>
          <p:nvPr/>
        </p:nvSpPr>
        <p:spPr bwMode="white">
          <a:xfrm>
            <a:off x="3233454" y="3039506"/>
            <a:ext cx="190413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C81AF-292B-D41D-26FE-48B6F664B108}"/>
              </a:ext>
            </a:extLst>
          </p:cNvPr>
          <p:cNvSpPr/>
          <p:nvPr/>
        </p:nvSpPr>
        <p:spPr bwMode="white">
          <a:xfrm>
            <a:off x="8288925" y="3039506"/>
            <a:ext cx="190413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E64B17-E5B5-BD2B-E8CE-455C1195B9D8}"/>
              </a:ext>
            </a:extLst>
          </p:cNvPr>
          <p:cNvSpPr/>
          <p:nvPr/>
        </p:nvSpPr>
        <p:spPr bwMode="white">
          <a:xfrm>
            <a:off x="8993454" y="3220982"/>
            <a:ext cx="2008859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2F9407-3B42-539B-2302-AD7F11829033}"/>
              </a:ext>
            </a:extLst>
          </p:cNvPr>
          <p:cNvSpPr/>
          <p:nvPr/>
        </p:nvSpPr>
        <p:spPr bwMode="white">
          <a:xfrm>
            <a:off x="3214413" y="3412010"/>
            <a:ext cx="228495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F696F-ACE2-A0F9-4940-DB478DF9B853}"/>
              </a:ext>
            </a:extLst>
          </p:cNvPr>
          <p:cNvSpPr/>
          <p:nvPr/>
        </p:nvSpPr>
        <p:spPr bwMode="white">
          <a:xfrm>
            <a:off x="8269884" y="3421561"/>
            <a:ext cx="22849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612" y="1412776"/>
            <a:ext cx="1438095" cy="13714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475" y="1483852"/>
            <a:ext cx="2723809" cy="1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9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2284E-DAE1-4471-ABB1-EE7024249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97923A-6A60-D743-CA9C-DB17D35CD26F}"/>
              </a:ext>
            </a:extLst>
          </p:cNvPr>
          <p:cNvSpPr/>
          <p:nvPr/>
        </p:nvSpPr>
        <p:spPr bwMode="white">
          <a:xfrm>
            <a:off x="6194380" y="2273648"/>
            <a:ext cx="4922181" cy="19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45FB47-1375-9847-ECDE-3E468BCEB8AA}"/>
              </a:ext>
            </a:extLst>
          </p:cNvPr>
          <p:cNvSpPr/>
          <p:nvPr/>
        </p:nvSpPr>
        <p:spPr bwMode="white">
          <a:xfrm>
            <a:off x="6184858" y="4534444"/>
            <a:ext cx="2143389" cy="3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14FF62-1D0E-B4E6-B406-0E491E8CC173}"/>
              </a:ext>
            </a:extLst>
          </p:cNvPr>
          <p:cNvSpPr/>
          <p:nvPr/>
        </p:nvSpPr>
        <p:spPr bwMode="white">
          <a:xfrm>
            <a:off x="6194380" y="5049561"/>
            <a:ext cx="4493752" cy="3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7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A881E-8139-5617-7975-5C5787C74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124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CFF50-22EE-AFDA-BA29-26D1577FF720}"/>
              </a:ext>
            </a:extLst>
          </p:cNvPr>
          <p:cNvSpPr/>
          <p:nvPr/>
        </p:nvSpPr>
        <p:spPr bwMode="white">
          <a:xfrm>
            <a:off x="898285" y="2813672"/>
            <a:ext cx="4170049" cy="2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862B7-7118-2E00-7962-D14F21683212}"/>
              </a:ext>
            </a:extLst>
          </p:cNvPr>
          <p:cNvSpPr/>
          <p:nvPr/>
        </p:nvSpPr>
        <p:spPr bwMode="white">
          <a:xfrm>
            <a:off x="898285" y="3356584"/>
            <a:ext cx="723570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0C34E-0359-C70A-416F-D6E04515D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522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6B424-E129-1E2C-EDB6-647B43191D91}"/>
              </a:ext>
            </a:extLst>
          </p:cNvPr>
          <p:cNvSpPr/>
          <p:nvPr/>
        </p:nvSpPr>
        <p:spPr bwMode="white">
          <a:xfrm>
            <a:off x="960772" y="2194090"/>
            <a:ext cx="3322710" cy="30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70731-D411-5998-19B8-2074B63C6199}"/>
              </a:ext>
            </a:extLst>
          </p:cNvPr>
          <p:cNvSpPr/>
          <p:nvPr/>
        </p:nvSpPr>
        <p:spPr bwMode="white">
          <a:xfrm>
            <a:off x="960772" y="2755844"/>
            <a:ext cx="3646413" cy="29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2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F3E5C-8EA6-EAF8-8D47-DF8BF32E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2C3E3-6006-0652-926A-003411515F5C}"/>
              </a:ext>
            </a:extLst>
          </p:cNvPr>
          <p:cNvSpPr/>
          <p:nvPr/>
        </p:nvSpPr>
        <p:spPr bwMode="white">
          <a:xfrm>
            <a:off x="1129388" y="1978071"/>
            <a:ext cx="2427768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AF74D-D0F2-C9CE-23D0-9652B25CF74C}"/>
              </a:ext>
            </a:extLst>
          </p:cNvPr>
          <p:cNvSpPr/>
          <p:nvPr/>
        </p:nvSpPr>
        <p:spPr bwMode="white">
          <a:xfrm>
            <a:off x="1138909" y="2531418"/>
            <a:ext cx="2284958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9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02772-0AC2-299B-F607-8F8C0E603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29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6EAF8-AD4E-B76D-DDE9-384E9E02756E}"/>
              </a:ext>
            </a:extLst>
          </p:cNvPr>
          <p:cNvSpPr/>
          <p:nvPr/>
        </p:nvSpPr>
        <p:spPr bwMode="white">
          <a:xfrm>
            <a:off x="960772" y="2245621"/>
            <a:ext cx="2722909" cy="3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E1C95-3FF5-5B01-217B-9FA92742479A}"/>
              </a:ext>
            </a:extLst>
          </p:cNvPr>
          <p:cNvSpPr/>
          <p:nvPr/>
        </p:nvSpPr>
        <p:spPr bwMode="white">
          <a:xfrm>
            <a:off x="960772" y="2799481"/>
            <a:ext cx="6493090" cy="29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BFC49-ED99-2256-C162-D97275A24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25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63D1A-333B-C21F-4C78-076D41FEC22C}"/>
              </a:ext>
            </a:extLst>
          </p:cNvPr>
          <p:cNvSpPr/>
          <p:nvPr/>
        </p:nvSpPr>
        <p:spPr bwMode="white">
          <a:xfrm>
            <a:off x="879243" y="2251968"/>
            <a:ext cx="2275438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8A735-C7BE-31D1-E11A-4A055D276E2D}"/>
              </a:ext>
            </a:extLst>
          </p:cNvPr>
          <p:cNvSpPr/>
          <p:nvPr/>
        </p:nvSpPr>
        <p:spPr bwMode="white">
          <a:xfrm>
            <a:off x="888764" y="2804509"/>
            <a:ext cx="4979305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4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B108C-DD80-1571-4FDA-5CBFA805F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6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17737-6BB2-2AFA-5E65-BEDAA274FD8A}"/>
              </a:ext>
            </a:extLst>
          </p:cNvPr>
          <p:cNvSpPr/>
          <p:nvPr/>
        </p:nvSpPr>
        <p:spPr bwMode="white">
          <a:xfrm>
            <a:off x="6752925" y="2244126"/>
            <a:ext cx="361785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27C2E1-5D56-0BC7-0C05-15C0831D5907}"/>
              </a:ext>
            </a:extLst>
          </p:cNvPr>
          <p:cNvSpPr/>
          <p:nvPr/>
        </p:nvSpPr>
        <p:spPr bwMode="white">
          <a:xfrm>
            <a:off x="9180694" y="2244126"/>
            <a:ext cx="361785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F59D6-7142-C15F-2BDB-B502EA90E377}"/>
              </a:ext>
            </a:extLst>
          </p:cNvPr>
          <p:cNvSpPr/>
          <p:nvPr/>
        </p:nvSpPr>
        <p:spPr bwMode="white">
          <a:xfrm>
            <a:off x="10903933" y="2244126"/>
            <a:ext cx="380826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3909B3-A01A-962A-849B-4A4B1B1E4A05}"/>
              </a:ext>
            </a:extLst>
          </p:cNvPr>
          <p:cNvSpPr/>
          <p:nvPr/>
        </p:nvSpPr>
        <p:spPr bwMode="white">
          <a:xfrm>
            <a:off x="4030016" y="2845058"/>
            <a:ext cx="380826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6A0EC0-5EB3-92F5-10B9-DB99E0BD1A09}"/>
              </a:ext>
            </a:extLst>
          </p:cNvPr>
          <p:cNvSpPr/>
          <p:nvPr/>
        </p:nvSpPr>
        <p:spPr bwMode="white">
          <a:xfrm>
            <a:off x="9847140" y="2845058"/>
            <a:ext cx="723570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F183F6-82A6-2A42-B0BF-DE919653CAF6}"/>
              </a:ext>
            </a:extLst>
          </p:cNvPr>
          <p:cNvSpPr/>
          <p:nvPr/>
        </p:nvSpPr>
        <p:spPr bwMode="white">
          <a:xfrm>
            <a:off x="6952859" y="3445991"/>
            <a:ext cx="704528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0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579D9-1660-EE25-A425-C931AA471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5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66D82-C96E-C78A-EC9E-328B5BE0913D}"/>
              </a:ext>
            </a:extLst>
          </p:cNvPr>
          <p:cNvSpPr/>
          <p:nvPr/>
        </p:nvSpPr>
        <p:spPr bwMode="white">
          <a:xfrm>
            <a:off x="7241652" y="1157481"/>
            <a:ext cx="218975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36C8DC-62FF-0DE9-18F2-E74290226BC3}"/>
              </a:ext>
            </a:extLst>
          </p:cNvPr>
          <p:cNvSpPr/>
          <p:nvPr/>
        </p:nvSpPr>
        <p:spPr bwMode="white">
          <a:xfrm>
            <a:off x="6499041" y="3436666"/>
            <a:ext cx="371305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9CBA7-681B-61B7-E5F4-94043FCDB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B0100-B5B3-1F18-0F2D-8E0BFA972C82}"/>
              </a:ext>
            </a:extLst>
          </p:cNvPr>
          <p:cNvSpPr/>
          <p:nvPr/>
        </p:nvSpPr>
        <p:spPr bwMode="white">
          <a:xfrm>
            <a:off x="2309950" y="1852832"/>
            <a:ext cx="380826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05279-FEDC-833A-7AD8-146DEA310987}"/>
              </a:ext>
            </a:extLst>
          </p:cNvPr>
          <p:cNvSpPr/>
          <p:nvPr/>
        </p:nvSpPr>
        <p:spPr bwMode="white">
          <a:xfrm flipV="1">
            <a:off x="5994446" y="1916831"/>
            <a:ext cx="323702" cy="19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214A18-DFEC-6C18-FA42-92511114E16B}"/>
              </a:ext>
            </a:extLst>
          </p:cNvPr>
          <p:cNvSpPr/>
          <p:nvPr/>
        </p:nvSpPr>
        <p:spPr bwMode="white">
          <a:xfrm>
            <a:off x="9526611" y="1852832"/>
            <a:ext cx="380826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97E06C-45E9-1A4C-85C7-7157FBF624CD}"/>
              </a:ext>
            </a:extLst>
          </p:cNvPr>
          <p:cNvSpPr/>
          <p:nvPr/>
        </p:nvSpPr>
        <p:spPr bwMode="white">
          <a:xfrm>
            <a:off x="2148099" y="2624627"/>
            <a:ext cx="371305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D55E77-4BFF-CDEC-59D0-63979D565A0F}"/>
              </a:ext>
            </a:extLst>
          </p:cNvPr>
          <p:cNvSpPr/>
          <p:nvPr/>
        </p:nvSpPr>
        <p:spPr bwMode="white">
          <a:xfrm>
            <a:off x="5461289" y="2624627"/>
            <a:ext cx="371305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F26FD8-89A5-32E8-A2E2-C835B3D27B14}"/>
              </a:ext>
            </a:extLst>
          </p:cNvPr>
          <p:cNvSpPr/>
          <p:nvPr/>
        </p:nvSpPr>
        <p:spPr bwMode="white">
          <a:xfrm>
            <a:off x="9526611" y="2634155"/>
            <a:ext cx="380826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4E1994-39FC-7FFC-E231-0B5291962425}"/>
              </a:ext>
            </a:extLst>
          </p:cNvPr>
          <p:cNvSpPr/>
          <p:nvPr/>
        </p:nvSpPr>
        <p:spPr bwMode="white">
          <a:xfrm>
            <a:off x="1472132" y="3529818"/>
            <a:ext cx="380826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B119B1-F8B2-5BAD-7815-805435A8E0BC}"/>
              </a:ext>
            </a:extLst>
          </p:cNvPr>
          <p:cNvSpPr/>
          <p:nvPr/>
        </p:nvSpPr>
        <p:spPr bwMode="white">
          <a:xfrm>
            <a:off x="5404165" y="3601827"/>
            <a:ext cx="323702" cy="18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67961B-753B-25F5-9B8B-34074C41CE1F}"/>
              </a:ext>
            </a:extLst>
          </p:cNvPr>
          <p:cNvSpPr/>
          <p:nvPr/>
        </p:nvSpPr>
        <p:spPr bwMode="white">
          <a:xfrm>
            <a:off x="8355570" y="3520290"/>
            <a:ext cx="371305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78F9B4-99CE-40B0-0DC9-99BB98D07FD0}"/>
              </a:ext>
            </a:extLst>
          </p:cNvPr>
          <p:cNvSpPr/>
          <p:nvPr/>
        </p:nvSpPr>
        <p:spPr bwMode="white">
          <a:xfrm>
            <a:off x="3985586" y="4358783"/>
            <a:ext cx="542677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939694-325A-D4B5-AE63-32366A41D0F1}"/>
              </a:ext>
            </a:extLst>
          </p:cNvPr>
          <p:cNvSpPr/>
          <p:nvPr/>
        </p:nvSpPr>
        <p:spPr bwMode="white">
          <a:xfrm>
            <a:off x="8336528" y="4358783"/>
            <a:ext cx="218975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B584D3-F3E4-0237-39E2-D1BE69FCB4DF}"/>
              </a:ext>
            </a:extLst>
          </p:cNvPr>
          <p:cNvSpPr/>
          <p:nvPr/>
        </p:nvSpPr>
        <p:spPr bwMode="white">
          <a:xfrm>
            <a:off x="3128727" y="4959068"/>
            <a:ext cx="390347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7305B6-B396-C5A9-5E77-921FCEB5D208}"/>
              </a:ext>
            </a:extLst>
          </p:cNvPr>
          <p:cNvSpPr/>
          <p:nvPr/>
        </p:nvSpPr>
        <p:spPr bwMode="white">
          <a:xfrm>
            <a:off x="6070611" y="4959068"/>
            <a:ext cx="21897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2C6E3-64AD-78ED-0B72-FCE4F3C9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C61F1-2334-DE8B-9F98-C91EEB35B8A8}"/>
              </a:ext>
            </a:extLst>
          </p:cNvPr>
          <p:cNvSpPr/>
          <p:nvPr/>
        </p:nvSpPr>
        <p:spPr bwMode="white">
          <a:xfrm>
            <a:off x="5375603" y="1720767"/>
            <a:ext cx="276099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97268-40F7-F779-3022-6F99D2C678D9}"/>
              </a:ext>
            </a:extLst>
          </p:cNvPr>
          <p:cNvSpPr/>
          <p:nvPr/>
        </p:nvSpPr>
        <p:spPr bwMode="white">
          <a:xfrm>
            <a:off x="4861487" y="2932831"/>
            <a:ext cx="295140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8DAF88-AB27-B2FC-803A-203B5E0C2F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96756"/>
            <a:ext cx="11520000" cy="12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95B58-C591-3A8D-BCA7-C47DAA0DA9D7}"/>
              </a:ext>
            </a:extLst>
          </p:cNvPr>
          <p:cNvSpPr/>
          <p:nvPr/>
        </p:nvSpPr>
        <p:spPr bwMode="white">
          <a:xfrm>
            <a:off x="8112224" y="400506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D676C-870C-B278-556E-F2B3ED189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3F2E5-51B5-EC67-E3ED-79F5C8E98972}"/>
              </a:ext>
            </a:extLst>
          </p:cNvPr>
          <p:cNvSpPr/>
          <p:nvPr/>
        </p:nvSpPr>
        <p:spPr bwMode="white">
          <a:xfrm>
            <a:off x="9231471" y="1033506"/>
            <a:ext cx="266578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D6454-429A-7043-3555-74F3A4064BAE}"/>
              </a:ext>
            </a:extLst>
          </p:cNvPr>
          <p:cNvSpPr/>
          <p:nvPr/>
        </p:nvSpPr>
        <p:spPr bwMode="white">
          <a:xfrm>
            <a:off x="6546644" y="4237660"/>
            <a:ext cx="276098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4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3AEF9-BF9E-4DAD-D648-6088D07A2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66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FD17B-CE8A-7B33-F72B-F5A83B5A60D4}"/>
              </a:ext>
            </a:extLst>
          </p:cNvPr>
          <p:cNvSpPr/>
          <p:nvPr/>
        </p:nvSpPr>
        <p:spPr bwMode="white">
          <a:xfrm>
            <a:off x="11266285" y="1700397"/>
            <a:ext cx="295140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4F6CF-67E2-0DD1-3B49-C272398B453F}"/>
              </a:ext>
            </a:extLst>
          </p:cNvPr>
          <p:cNvSpPr/>
          <p:nvPr/>
        </p:nvSpPr>
        <p:spPr bwMode="white">
          <a:xfrm>
            <a:off x="11266285" y="2310848"/>
            <a:ext cx="304662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87EAC-64F4-AC5F-8125-7111D94DED7D}"/>
              </a:ext>
            </a:extLst>
          </p:cNvPr>
          <p:cNvSpPr/>
          <p:nvPr/>
        </p:nvSpPr>
        <p:spPr bwMode="white">
          <a:xfrm>
            <a:off x="11266285" y="2921298"/>
            <a:ext cx="304662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29AE8-E358-EC60-5509-DC1A0408DF95}"/>
              </a:ext>
            </a:extLst>
          </p:cNvPr>
          <p:cNvSpPr/>
          <p:nvPr/>
        </p:nvSpPr>
        <p:spPr bwMode="white">
          <a:xfrm>
            <a:off x="11275805" y="3531749"/>
            <a:ext cx="285619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C5B613-E61F-C80C-7625-FECE240E4BDC}"/>
              </a:ext>
            </a:extLst>
          </p:cNvPr>
          <p:cNvSpPr/>
          <p:nvPr/>
        </p:nvSpPr>
        <p:spPr bwMode="white">
          <a:xfrm>
            <a:off x="11218681" y="4094508"/>
            <a:ext cx="352264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2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7F513-9BA3-0CA9-4EA3-CF1777DCF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9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046AA-DF7E-AC7F-C513-94F43F9A0C33}"/>
              </a:ext>
            </a:extLst>
          </p:cNvPr>
          <p:cNvSpPr/>
          <p:nvPr/>
        </p:nvSpPr>
        <p:spPr bwMode="white">
          <a:xfrm>
            <a:off x="2957355" y="2291193"/>
            <a:ext cx="390347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FA9368-B038-85C9-C162-BC290B704952}"/>
              </a:ext>
            </a:extLst>
          </p:cNvPr>
          <p:cNvSpPr/>
          <p:nvPr/>
        </p:nvSpPr>
        <p:spPr bwMode="white">
          <a:xfrm>
            <a:off x="5642181" y="2291193"/>
            <a:ext cx="390347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2E0F87-9A32-9125-CD90-6BF2C93CDA19}"/>
              </a:ext>
            </a:extLst>
          </p:cNvPr>
          <p:cNvSpPr/>
          <p:nvPr/>
        </p:nvSpPr>
        <p:spPr bwMode="white">
          <a:xfrm>
            <a:off x="8327008" y="2291193"/>
            <a:ext cx="390347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63E75-B093-0B1A-2638-819D22D2C6FC}"/>
              </a:ext>
            </a:extLst>
          </p:cNvPr>
          <p:cNvSpPr/>
          <p:nvPr/>
        </p:nvSpPr>
        <p:spPr bwMode="white">
          <a:xfrm>
            <a:off x="11030876" y="2291193"/>
            <a:ext cx="714049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A144C4-E4E9-874B-561B-C6E69853122A}"/>
              </a:ext>
            </a:extLst>
          </p:cNvPr>
          <p:cNvSpPr/>
          <p:nvPr/>
        </p:nvSpPr>
        <p:spPr bwMode="white">
          <a:xfrm>
            <a:off x="2795504" y="3091606"/>
            <a:ext cx="380826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1B4E1A-391E-AA4C-70C4-EBD23AF9A35D}"/>
              </a:ext>
            </a:extLst>
          </p:cNvPr>
          <p:cNvSpPr/>
          <p:nvPr/>
        </p:nvSpPr>
        <p:spPr bwMode="white">
          <a:xfrm>
            <a:off x="5308958" y="3101135"/>
            <a:ext cx="228495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98D509-EC68-0BDD-D3E7-AD6F7759CE8B}"/>
              </a:ext>
            </a:extLst>
          </p:cNvPr>
          <p:cNvSpPr/>
          <p:nvPr/>
        </p:nvSpPr>
        <p:spPr bwMode="white">
          <a:xfrm>
            <a:off x="7993785" y="3101135"/>
            <a:ext cx="218975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5D8388-2649-D23B-BE45-99564AFC0741}"/>
              </a:ext>
            </a:extLst>
          </p:cNvPr>
          <p:cNvSpPr/>
          <p:nvPr/>
        </p:nvSpPr>
        <p:spPr bwMode="white">
          <a:xfrm>
            <a:off x="10802379" y="2852936"/>
            <a:ext cx="314181" cy="6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2C4F0E-B879-4578-77C2-3C3EED2C12D0}"/>
              </a:ext>
            </a:extLst>
          </p:cNvPr>
          <p:cNvSpPr/>
          <p:nvPr/>
        </p:nvSpPr>
        <p:spPr bwMode="white">
          <a:xfrm>
            <a:off x="2976396" y="4120708"/>
            <a:ext cx="714049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8CBCB2-047B-B641-430B-B7A275E12190}"/>
              </a:ext>
            </a:extLst>
          </p:cNvPr>
          <p:cNvSpPr/>
          <p:nvPr/>
        </p:nvSpPr>
        <p:spPr bwMode="white">
          <a:xfrm>
            <a:off x="5480330" y="4120708"/>
            <a:ext cx="380826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5EBB2F-CB5A-6CD6-250C-C7F9CDFD0ACB}"/>
              </a:ext>
            </a:extLst>
          </p:cNvPr>
          <p:cNvSpPr/>
          <p:nvPr/>
        </p:nvSpPr>
        <p:spPr bwMode="white">
          <a:xfrm>
            <a:off x="8327008" y="4120708"/>
            <a:ext cx="228495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6C8041-2DF5-DCF4-667E-4689EBF078FE}"/>
              </a:ext>
            </a:extLst>
          </p:cNvPr>
          <p:cNvSpPr/>
          <p:nvPr/>
        </p:nvSpPr>
        <p:spPr bwMode="white">
          <a:xfrm>
            <a:off x="10888066" y="3930132"/>
            <a:ext cx="320502" cy="6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7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159DC-0409-D486-BDDC-5B1C899C8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C7D8C-853C-F3BE-4558-27C677ED369B}"/>
              </a:ext>
            </a:extLst>
          </p:cNvPr>
          <p:cNvSpPr/>
          <p:nvPr/>
        </p:nvSpPr>
        <p:spPr bwMode="white">
          <a:xfrm>
            <a:off x="3128727" y="1757535"/>
            <a:ext cx="552198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A3C51-2EE1-F7D3-F5F4-6D90EC8F1ED0}"/>
              </a:ext>
            </a:extLst>
          </p:cNvPr>
          <p:cNvSpPr/>
          <p:nvPr/>
        </p:nvSpPr>
        <p:spPr bwMode="white">
          <a:xfrm>
            <a:off x="7660561" y="1757535"/>
            <a:ext cx="733090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31B6DC-745B-998D-0D35-5181DEE8D3A9}"/>
              </a:ext>
            </a:extLst>
          </p:cNvPr>
          <p:cNvSpPr/>
          <p:nvPr/>
        </p:nvSpPr>
        <p:spPr bwMode="white">
          <a:xfrm>
            <a:off x="10345388" y="1757535"/>
            <a:ext cx="733090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427C7D8C-853C-F3BE-4558-27C677ED369B}"/>
              </a:ext>
            </a:extLst>
          </p:cNvPr>
          <p:cNvSpPr/>
          <p:nvPr/>
        </p:nvSpPr>
        <p:spPr bwMode="white">
          <a:xfrm>
            <a:off x="911424" y="2282696"/>
            <a:ext cx="4752528" cy="142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427C7D8C-853C-F3BE-4558-27C677ED369B}"/>
              </a:ext>
            </a:extLst>
          </p:cNvPr>
          <p:cNvSpPr/>
          <p:nvPr/>
        </p:nvSpPr>
        <p:spPr bwMode="white">
          <a:xfrm>
            <a:off x="6102556" y="2305405"/>
            <a:ext cx="2153684" cy="142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427C7D8C-853C-F3BE-4558-27C677ED369B}"/>
              </a:ext>
            </a:extLst>
          </p:cNvPr>
          <p:cNvSpPr/>
          <p:nvPr/>
        </p:nvSpPr>
        <p:spPr bwMode="white">
          <a:xfrm>
            <a:off x="8892824" y="2331981"/>
            <a:ext cx="2153684" cy="142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68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6" grpId="0" animBg="1"/>
      <p:bldP spid="47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2023-08-24T05:48:52Z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