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8" r:id="rId3"/>
    <p:sldId id="347" r:id="rId4"/>
    <p:sldId id="346" r:id="rId5"/>
    <p:sldId id="345" r:id="rId6"/>
    <p:sldId id="343" r:id="rId7"/>
    <p:sldId id="342" r:id="rId8"/>
    <p:sldId id="341" r:id="rId9"/>
    <p:sldId id="340" r:id="rId10"/>
    <p:sldId id="339" r:id="rId11"/>
    <p:sldId id="338" r:id="rId12"/>
    <p:sldId id="336" r:id="rId13"/>
    <p:sldId id="335" r:id="rId14"/>
    <p:sldId id="334" r:id="rId15"/>
    <p:sldId id="333" r:id="rId16"/>
    <p:sldId id="332" r:id="rId17"/>
    <p:sldId id="331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4" d="100"/>
          <a:sy n="94" d="100"/>
        </p:scale>
        <p:origin x="90" y="3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905" y="2414714"/>
            <a:ext cx="5476190" cy="20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A42F32-9872-009A-904B-9BAB962537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9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4D0122-BAA9-4375-E144-76C48F17E3DE}"/>
              </a:ext>
            </a:extLst>
          </p:cNvPr>
          <p:cNvSpPr/>
          <p:nvPr/>
        </p:nvSpPr>
        <p:spPr bwMode="white">
          <a:xfrm>
            <a:off x="2662214" y="2074518"/>
            <a:ext cx="409450" cy="53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4BAF7F-61B5-EE3A-36E8-31196BB54CDE}"/>
              </a:ext>
            </a:extLst>
          </p:cNvPr>
          <p:cNvSpPr/>
          <p:nvPr/>
        </p:nvSpPr>
        <p:spPr bwMode="white">
          <a:xfrm>
            <a:off x="5084620" y="2074518"/>
            <a:ext cx="435316" cy="53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B254A6-DF3B-0474-3560-F15509B8C0DA}"/>
              </a:ext>
            </a:extLst>
          </p:cNvPr>
          <p:cNvSpPr/>
          <p:nvPr/>
        </p:nvSpPr>
        <p:spPr bwMode="white">
          <a:xfrm>
            <a:off x="7641520" y="2074518"/>
            <a:ext cx="470704" cy="53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9DBEE8-C406-F6B4-6894-802DF6D0116E}"/>
              </a:ext>
            </a:extLst>
          </p:cNvPr>
          <p:cNvSpPr/>
          <p:nvPr/>
        </p:nvSpPr>
        <p:spPr bwMode="white">
          <a:xfrm>
            <a:off x="10221619" y="2227301"/>
            <a:ext cx="152330" cy="21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F33573-7E58-782C-5C50-9C4A113405D0}"/>
              </a:ext>
            </a:extLst>
          </p:cNvPr>
          <p:cNvSpPr/>
          <p:nvPr/>
        </p:nvSpPr>
        <p:spPr bwMode="white">
          <a:xfrm>
            <a:off x="2662214" y="2886178"/>
            <a:ext cx="476033" cy="21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EB507C-E596-3188-4EAA-4BCDDAAC79C7}"/>
              </a:ext>
            </a:extLst>
          </p:cNvPr>
          <p:cNvSpPr/>
          <p:nvPr/>
        </p:nvSpPr>
        <p:spPr bwMode="white">
          <a:xfrm>
            <a:off x="5461289" y="2886178"/>
            <a:ext cx="495074" cy="21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8C828AE-2F87-FA2B-8925-0FD679F390CB}"/>
              </a:ext>
            </a:extLst>
          </p:cNvPr>
          <p:cNvSpPr/>
          <p:nvPr/>
        </p:nvSpPr>
        <p:spPr bwMode="white">
          <a:xfrm>
            <a:off x="7679603" y="2886178"/>
            <a:ext cx="628364" cy="21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B58CD07-791C-0E3E-9F85-5A8B0B9E6565}"/>
              </a:ext>
            </a:extLst>
          </p:cNvPr>
          <p:cNvSpPr/>
          <p:nvPr/>
        </p:nvSpPr>
        <p:spPr bwMode="white">
          <a:xfrm>
            <a:off x="10154975" y="2886178"/>
            <a:ext cx="637884" cy="21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307304C-EB97-4185-5677-A3AB2ADB9589}"/>
              </a:ext>
            </a:extLst>
          </p:cNvPr>
          <p:cNvSpPr/>
          <p:nvPr/>
        </p:nvSpPr>
        <p:spPr bwMode="white">
          <a:xfrm>
            <a:off x="2795504" y="3373174"/>
            <a:ext cx="637884" cy="21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4801976-55CA-96E2-A5C1-1CF4693C3D9B}"/>
              </a:ext>
            </a:extLst>
          </p:cNvPr>
          <p:cNvSpPr/>
          <p:nvPr/>
        </p:nvSpPr>
        <p:spPr bwMode="white">
          <a:xfrm>
            <a:off x="5461289" y="3373174"/>
            <a:ext cx="495074" cy="21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504873B-F3D1-B09A-C0E2-D07080C1AE6F}"/>
              </a:ext>
            </a:extLst>
          </p:cNvPr>
          <p:cNvSpPr/>
          <p:nvPr/>
        </p:nvSpPr>
        <p:spPr bwMode="white">
          <a:xfrm>
            <a:off x="7536793" y="3373174"/>
            <a:ext cx="476033" cy="21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8A6268E-A664-F6E2-6428-890476925E1A}"/>
              </a:ext>
            </a:extLst>
          </p:cNvPr>
          <p:cNvSpPr/>
          <p:nvPr/>
        </p:nvSpPr>
        <p:spPr bwMode="white">
          <a:xfrm>
            <a:off x="10012165" y="3373174"/>
            <a:ext cx="495073" cy="21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396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026B4D-49C4-8ED9-1128-F46A8DEEB2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4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F613FA9-E850-B9DC-7F27-706074112B5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700808"/>
            <a:ext cx="11520000" cy="1798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AEE544-65D9-9638-918B-5D3A589AA5F7}"/>
              </a:ext>
            </a:extLst>
          </p:cNvPr>
          <p:cNvSpPr/>
          <p:nvPr/>
        </p:nvSpPr>
        <p:spPr bwMode="white">
          <a:xfrm>
            <a:off x="2707877" y="1853907"/>
            <a:ext cx="495074" cy="21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AFBD85-F962-957E-D90D-3D61983E3BD2}"/>
              </a:ext>
            </a:extLst>
          </p:cNvPr>
          <p:cNvSpPr/>
          <p:nvPr/>
        </p:nvSpPr>
        <p:spPr bwMode="white">
          <a:xfrm>
            <a:off x="5316538" y="1853907"/>
            <a:ext cx="485553" cy="21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07F801-7F01-7067-C868-FF3465D8F8C6}"/>
              </a:ext>
            </a:extLst>
          </p:cNvPr>
          <p:cNvSpPr/>
          <p:nvPr/>
        </p:nvSpPr>
        <p:spPr bwMode="white">
          <a:xfrm>
            <a:off x="8353629" y="1853907"/>
            <a:ext cx="637884" cy="21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AEE544-65D9-9638-918B-5D3A589AA5F7}"/>
              </a:ext>
            </a:extLst>
          </p:cNvPr>
          <p:cNvSpPr/>
          <p:nvPr/>
        </p:nvSpPr>
        <p:spPr bwMode="white">
          <a:xfrm>
            <a:off x="1179750" y="2285592"/>
            <a:ext cx="1723297" cy="1367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AEE544-65D9-9638-918B-5D3A589AA5F7}"/>
              </a:ext>
            </a:extLst>
          </p:cNvPr>
          <p:cNvSpPr/>
          <p:nvPr/>
        </p:nvSpPr>
        <p:spPr bwMode="white">
          <a:xfrm>
            <a:off x="4199192" y="2221549"/>
            <a:ext cx="1723297" cy="1367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AEE544-65D9-9638-918B-5D3A589AA5F7}"/>
              </a:ext>
            </a:extLst>
          </p:cNvPr>
          <p:cNvSpPr/>
          <p:nvPr/>
        </p:nvSpPr>
        <p:spPr bwMode="white">
          <a:xfrm>
            <a:off x="6949274" y="2285591"/>
            <a:ext cx="1723297" cy="1367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57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0A5066-0C22-F035-2A5E-D695B914DE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824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D45557-8D42-71CB-2A70-6C15F38E300C}"/>
              </a:ext>
            </a:extLst>
          </p:cNvPr>
          <p:cNvSpPr/>
          <p:nvPr/>
        </p:nvSpPr>
        <p:spPr bwMode="white">
          <a:xfrm>
            <a:off x="1234115" y="1922306"/>
            <a:ext cx="1037752" cy="21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99D63D-FA3D-E2D1-8B0B-0C4E546DED01}"/>
              </a:ext>
            </a:extLst>
          </p:cNvPr>
          <p:cNvSpPr/>
          <p:nvPr/>
        </p:nvSpPr>
        <p:spPr bwMode="white">
          <a:xfrm>
            <a:off x="4414016" y="1922306"/>
            <a:ext cx="1466181" cy="21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2951ED-A1E0-8979-8A02-CB829730303E}"/>
              </a:ext>
            </a:extLst>
          </p:cNvPr>
          <p:cNvSpPr/>
          <p:nvPr/>
        </p:nvSpPr>
        <p:spPr bwMode="white">
          <a:xfrm>
            <a:off x="7308297" y="1922306"/>
            <a:ext cx="1456661" cy="21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94144F-EE10-3811-B739-524A4663CEFD}"/>
              </a:ext>
            </a:extLst>
          </p:cNvPr>
          <p:cNvSpPr/>
          <p:nvPr/>
        </p:nvSpPr>
        <p:spPr bwMode="white">
          <a:xfrm>
            <a:off x="1234115" y="2371357"/>
            <a:ext cx="609322" cy="21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8F5FB6-78C6-C00C-E026-E9AB45D614B9}"/>
              </a:ext>
            </a:extLst>
          </p:cNvPr>
          <p:cNvSpPr/>
          <p:nvPr/>
        </p:nvSpPr>
        <p:spPr bwMode="white">
          <a:xfrm>
            <a:off x="4414016" y="2371357"/>
            <a:ext cx="752132" cy="21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067D93-9A29-82EE-8958-844471603717}"/>
              </a:ext>
            </a:extLst>
          </p:cNvPr>
          <p:cNvSpPr/>
          <p:nvPr/>
        </p:nvSpPr>
        <p:spPr bwMode="white">
          <a:xfrm>
            <a:off x="7308297" y="2371357"/>
            <a:ext cx="752132" cy="21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12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D71867-CF49-8CE1-101C-F9D5E326BB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356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6E69FC-BD44-5AB9-012D-3185DD076472}"/>
              </a:ext>
            </a:extLst>
          </p:cNvPr>
          <p:cNvSpPr/>
          <p:nvPr/>
        </p:nvSpPr>
        <p:spPr bwMode="white">
          <a:xfrm>
            <a:off x="1872000" y="2884637"/>
            <a:ext cx="2180231" cy="29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5D03D3-390F-D88D-948D-1D6E1872D93F}"/>
              </a:ext>
            </a:extLst>
          </p:cNvPr>
          <p:cNvSpPr/>
          <p:nvPr/>
        </p:nvSpPr>
        <p:spPr bwMode="white">
          <a:xfrm>
            <a:off x="6956033" y="2884637"/>
            <a:ext cx="3018049" cy="29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0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88F99E-C7A9-BE6B-6FA7-CED7722E48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520000" cy="3208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5" y="1124744"/>
            <a:ext cx="11233250" cy="323047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567608" y="2235926"/>
            <a:ext cx="8064896" cy="155311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919536" y="2142090"/>
            <a:ext cx="2880320" cy="150293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871865" y="2214012"/>
            <a:ext cx="2664295" cy="143101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896200" y="2216938"/>
            <a:ext cx="2376265" cy="137585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928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1B2D48-5A0E-5349-BCFE-08287D5D84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61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060848"/>
            <a:ext cx="2266667" cy="12476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5939" y="2051323"/>
            <a:ext cx="2438095" cy="12666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8456" y="1811215"/>
            <a:ext cx="2676190" cy="1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01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1E908A-8D4D-DC69-C8C0-A5B892E192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0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340768"/>
            <a:ext cx="6971870" cy="240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70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4747D9-1261-D232-8DB3-8F51F55C78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84" y="972008"/>
            <a:ext cx="11520000" cy="462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1EE9F3D-B1A6-3273-6E1D-B61F484331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4784"/>
            <a:ext cx="11520000" cy="2092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EC2BA5-D73D-E032-DED1-A1F0E188BBA2}"/>
              </a:ext>
            </a:extLst>
          </p:cNvPr>
          <p:cNvSpPr/>
          <p:nvPr/>
        </p:nvSpPr>
        <p:spPr bwMode="white">
          <a:xfrm>
            <a:off x="1679646" y="3224149"/>
            <a:ext cx="314181" cy="27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08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3CFCBA-7772-26EF-E954-79E9A26950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08720"/>
            <a:ext cx="11520000" cy="4536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95438E-EDC4-6187-FE00-2DD036186FCA}"/>
              </a:ext>
            </a:extLst>
          </p:cNvPr>
          <p:cNvSpPr/>
          <p:nvPr/>
        </p:nvSpPr>
        <p:spPr bwMode="white">
          <a:xfrm>
            <a:off x="1706975" y="2636912"/>
            <a:ext cx="2156777" cy="67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DB34397-4C80-4D89-E7C9-C7DBF5212427}"/>
              </a:ext>
            </a:extLst>
          </p:cNvPr>
          <p:cNvSpPr/>
          <p:nvPr/>
        </p:nvSpPr>
        <p:spPr bwMode="white">
          <a:xfrm>
            <a:off x="1697454" y="3462724"/>
            <a:ext cx="3475041" cy="533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8D01A8C-E8DB-B12D-8EF6-154411D1AA0F}"/>
              </a:ext>
            </a:extLst>
          </p:cNvPr>
          <p:cNvSpPr/>
          <p:nvPr/>
        </p:nvSpPr>
        <p:spPr bwMode="white">
          <a:xfrm>
            <a:off x="1697454" y="4634897"/>
            <a:ext cx="2332561" cy="2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9FAB4FC-5C6A-78DE-4106-488ADB6AECEA}"/>
              </a:ext>
            </a:extLst>
          </p:cNvPr>
          <p:cNvSpPr/>
          <p:nvPr/>
        </p:nvSpPr>
        <p:spPr bwMode="white">
          <a:xfrm>
            <a:off x="4296595" y="4634897"/>
            <a:ext cx="2342082" cy="2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856C670-0272-7AA4-409B-916942E6DE35}"/>
              </a:ext>
            </a:extLst>
          </p:cNvPr>
          <p:cNvSpPr/>
          <p:nvPr/>
        </p:nvSpPr>
        <p:spPr bwMode="white">
          <a:xfrm>
            <a:off x="1697454" y="5082801"/>
            <a:ext cx="4522313" cy="2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435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BFF980-C53C-F0AF-728F-A672A0B306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22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2249ED-1581-1F40-9F56-D8FB0B2EA7DB}"/>
              </a:ext>
            </a:extLst>
          </p:cNvPr>
          <p:cNvSpPr/>
          <p:nvPr/>
        </p:nvSpPr>
        <p:spPr bwMode="white">
          <a:xfrm>
            <a:off x="1215074" y="2321384"/>
            <a:ext cx="2618181" cy="295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7BA81F-832F-C5C4-2FAB-76D327ECFD9A}"/>
              </a:ext>
            </a:extLst>
          </p:cNvPr>
          <p:cNvSpPr/>
          <p:nvPr/>
        </p:nvSpPr>
        <p:spPr bwMode="white">
          <a:xfrm>
            <a:off x="1205553" y="2760201"/>
            <a:ext cx="4455669" cy="28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05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6AC21D-9559-AE57-9466-261C426F75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60" y="1052736"/>
            <a:ext cx="11520000" cy="351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AA7824-66B8-79B4-F669-A4847BC52C6F}"/>
              </a:ext>
            </a:extLst>
          </p:cNvPr>
          <p:cNvSpPr/>
          <p:nvPr/>
        </p:nvSpPr>
        <p:spPr bwMode="white">
          <a:xfrm>
            <a:off x="6632755" y="1776831"/>
            <a:ext cx="333223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FBAA67-6D8D-7388-C493-59CE11C6D361}"/>
              </a:ext>
            </a:extLst>
          </p:cNvPr>
          <p:cNvSpPr/>
          <p:nvPr/>
        </p:nvSpPr>
        <p:spPr bwMode="white">
          <a:xfrm>
            <a:off x="9374706" y="1957855"/>
            <a:ext cx="199932" cy="2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6462F5-7279-9603-7E0B-D166AA6AADDC}"/>
              </a:ext>
            </a:extLst>
          </p:cNvPr>
          <p:cNvSpPr/>
          <p:nvPr/>
        </p:nvSpPr>
        <p:spPr bwMode="white">
          <a:xfrm>
            <a:off x="2491268" y="3958646"/>
            <a:ext cx="209454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D00297-C0BA-7F1F-50D3-4354B831797A}"/>
              </a:ext>
            </a:extLst>
          </p:cNvPr>
          <p:cNvSpPr/>
          <p:nvPr/>
        </p:nvSpPr>
        <p:spPr bwMode="white">
          <a:xfrm>
            <a:off x="4071698" y="3958646"/>
            <a:ext cx="199933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C5A29B-0FA1-71B1-A53D-41ACD676D494}"/>
              </a:ext>
            </a:extLst>
          </p:cNvPr>
          <p:cNvSpPr/>
          <p:nvPr/>
        </p:nvSpPr>
        <p:spPr bwMode="white">
          <a:xfrm>
            <a:off x="7032623" y="3958646"/>
            <a:ext cx="180892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3957E5-EF70-90EC-294F-C7CA226C27A8}"/>
              </a:ext>
            </a:extLst>
          </p:cNvPr>
          <p:cNvSpPr/>
          <p:nvPr/>
        </p:nvSpPr>
        <p:spPr bwMode="white">
          <a:xfrm>
            <a:off x="8679698" y="3958646"/>
            <a:ext cx="180892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048B4F-1E1A-B789-75D5-DD8228E0DA93}"/>
              </a:ext>
            </a:extLst>
          </p:cNvPr>
          <p:cNvSpPr/>
          <p:nvPr/>
        </p:nvSpPr>
        <p:spPr bwMode="white">
          <a:xfrm>
            <a:off x="2491268" y="4282584"/>
            <a:ext cx="199933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AE3DD01-D903-8874-2B05-15357E547237}"/>
              </a:ext>
            </a:extLst>
          </p:cNvPr>
          <p:cNvSpPr/>
          <p:nvPr/>
        </p:nvSpPr>
        <p:spPr bwMode="white">
          <a:xfrm>
            <a:off x="4071698" y="4282584"/>
            <a:ext cx="199933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528014-0CAF-8DF2-40BE-0788961AFBD8}"/>
              </a:ext>
            </a:extLst>
          </p:cNvPr>
          <p:cNvSpPr/>
          <p:nvPr/>
        </p:nvSpPr>
        <p:spPr bwMode="white">
          <a:xfrm>
            <a:off x="7023102" y="4282584"/>
            <a:ext cx="199933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751A585-89A8-BE0A-93F2-FD47DD4E185E}"/>
              </a:ext>
            </a:extLst>
          </p:cNvPr>
          <p:cNvSpPr/>
          <p:nvPr/>
        </p:nvSpPr>
        <p:spPr bwMode="white">
          <a:xfrm>
            <a:off x="8613053" y="4282584"/>
            <a:ext cx="333223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B048B4F-1E1A-B789-75D5-DD8228E0DA93}"/>
              </a:ext>
            </a:extLst>
          </p:cNvPr>
          <p:cNvSpPr/>
          <p:nvPr/>
        </p:nvSpPr>
        <p:spPr bwMode="white">
          <a:xfrm>
            <a:off x="3238639" y="4063448"/>
            <a:ext cx="283233" cy="30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751A585-89A8-BE0A-93F2-FD47DD4E185E}"/>
              </a:ext>
            </a:extLst>
          </p:cNvPr>
          <p:cNvSpPr/>
          <p:nvPr/>
        </p:nvSpPr>
        <p:spPr bwMode="white">
          <a:xfrm>
            <a:off x="7772860" y="4109472"/>
            <a:ext cx="333223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57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0D4392-531E-4141-0F19-B7C18E6F7D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188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CFE0FA-2561-F172-A5E4-1929824E4580}"/>
              </a:ext>
            </a:extLst>
          </p:cNvPr>
          <p:cNvSpPr/>
          <p:nvPr/>
        </p:nvSpPr>
        <p:spPr bwMode="white">
          <a:xfrm>
            <a:off x="1196033" y="2342813"/>
            <a:ext cx="2922842" cy="27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2AB082-B147-FD69-68D5-610B84DD64E5}"/>
              </a:ext>
            </a:extLst>
          </p:cNvPr>
          <p:cNvSpPr/>
          <p:nvPr/>
        </p:nvSpPr>
        <p:spPr bwMode="white">
          <a:xfrm>
            <a:off x="1205553" y="2772791"/>
            <a:ext cx="2065983" cy="28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57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3F44B2-C46C-99A4-7243-1ED77655CD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91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772848-CDB7-B7D8-6478-F5CED675ED27}"/>
              </a:ext>
            </a:extLst>
          </p:cNvPr>
          <p:cNvSpPr/>
          <p:nvPr/>
        </p:nvSpPr>
        <p:spPr bwMode="white">
          <a:xfrm>
            <a:off x="1196033" y="1921801"/>
            <a:ext cx="2922842" cy="28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F19BBB-4606-5A6B-C0E7-4F5699E36DE0}"/>
              </a:ext>
            </a:extLst>
          </p:cNvPr>
          <p:cNvSpPr/>
          <p:nvPr/>
        </p:nvSpPr>
        <p:spPr bwMode="white">
          <a:xfrm>
            <a:off x="4385454" y="1921801"/>
            <a:ext cx="2913322" cy="28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DE1F3E-5F4B-23F6-C7E5-1C31C8217E2D}"/>
              </a:ext>
            </a:extLst>
          </p:cNvPr>
          <p:cNvSpPr/>
          <p:nvPr/>
        </p:nvSpPr>
        <p:spPr bwMode="white">
          <a:xfrm>
            <a:off x="1215074" y="2380180"/>
            <a:ext cx="1199603" cy="22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218EBA-6BBF-6897-262A-58D012107FE8}"/>
              </a:ext>
            </a:extLst>
          </p:cNvPr>
          <p:cNvSpPr/>
          <p:nvPr/>
        </p:nvSpPr>
        <p:spPr bwMode="white">
          <a:xfrm>
            <a:off x="1205553" y="2809909"/>
            <a:ext cx="4084363" cy="28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77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196410-CAFF-C549-0DA9-F86141139C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98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BC7F25-C6FA-AF2C-9CA5-2E6EFDB6EA7F}"/>
              </a:ext>
            </a:extLst>
          </p:cNvPr>
          <p:cNvSpPr/>
          <p:nvPr/>
        </p:nvSpPr>
        <p:spPr bwMode="white">
          <a:xfrm>
            <a:off x="1215074" y="1853490"/>
            <a:ext cx="3332231" cy="28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60BB32-25CD-7925-7F30-F3288D57CCAD}"/>
              </a:ext>
            </a:extLst>
          </p:cNvPr>
          <p:cNvSpPr/>
          <p:nvPr/>
        </p:nvSpPr>
        <p:spPr bwMode="white">
          <a:xfrm>
            <a:off x="1234115" y="2301631"/>
            <a:ext cx="2884760" cy="28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45291F-FD38-68B9-2EE0-30FAA66BF1A1}"/>
              </a:ext>
            </a:extLst>
          </p:cNvPr>
          <p:cNvSpPr/>
          <p:nvPr/>
        </p:nvSpPr>
        <p:spPr bwMode="white">
          <a:xfrm>
            <a:off x="1205553" y="2740236"/>
            <a:ext cx="3198942" cy="295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F6087B-2171-F3F6-68A5-23E48868B7FE}"/>
              </a:ext>
            </a:extLst>
          </p:cNvPr>
          <p:cNvSpPr/>
          <p:nvPr/>
        </p:nvSpPr>
        <p:spPr bwMode="white">
          <a:xfrm>
            <a:off x="1205553" y="3188377"/>
            <a:ext cx="7702214" cy="28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71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539EF4-75B2-3712-DD03-48F30C754D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98" y="836712"/>
            <a:ext cx="11520000" cy="4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1585A5-7E98-DA00-F7AE-D30FFFF35B45}"/>
              </a:ext>
            </a:extLst>
          </p:cNvPr>
          <p:cNvSpPr/>
          <p:nvPr/>
        </p:nvSpPr>
        <p:spPr bwMode="white">
          <a:xfrm>
            <a:off x="3417710" y="2655759"/>
            <a:ext cx="342743" cy="2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E17F92-0BF8-6826-8F98-46259A5BFB17}"/>
              </a:ext>
            </a:extLst>
          </p:cNvPr>
          <p:cNvSpPr/>
          <p:nvPr/>
        </p:nvSpPr>
        <p:spPr bwMode="white">
          <a:xfrm>
            <a:off x="7997148" y="2655759"/>
            <a:ext cx="199933" cy="2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3A828D-EDE0-C399-B2EB-BE06307EEC62}"/>
              </a:ext>
            </a:extLst>
          </p:cNvPr>
          <p:cNvSpPr/>
          <p:nvPr/>
        </p:nvSpPr>
        <p:spPr bwMode="white">
          <a:xfrm>
            <a:off x="3522437" y="3627188"/>
            <a:ext cx="618842" cy="2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F03039-5CA5-6597-36C7-682E42AEA700}"/>
              </a:ext>
            </a:extLst>
          </p:cNvPr>
          <p:cNvSpPr/>
          <p:nvPr/>
        </p:nvSpPr>
        <p:spPr bwMode="white">
          <a:xfrm>
            <a:off x="6131098" y="3627188"/>
            <a:ext cx="628363" cy="2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271FA5-827A-A317-9A28-B477541B2ACA}"/>
              </a:ext>
            </a:extLst>
          </p:cNvPr>
          <p:cNvSpPr/>
          <p:nvPr/>
        </p:nvSpPr>
        <p:spPr bwMode="white">
          <a:xfrm>
            <a:off x="2513247" y="4055759"/>
            <a:ext cx="333223" cy="2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74BBA8-67D8-25DF-73A8-63225FBA255E}"/>
              </a:ext>
            </a:extLst>
          </p:cNvPr>
          <p:cNvSpPr/>
          <p:nvPr/>
        </p:nvSpPr>
        <p:spPr bwMode="white">
          <a:xfrm>
            <a:off x="3370107" y="4512902"/>
            <a:ext cx="199933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C6EAC5-4B9F-D413-3725-C52626D121E3}"/>
              </a:ext>
            </a:extLst>
          </p:cNvPr>
          <p:cNvSpPr/>
          <p:nvPr/>
        </p:nvSpPr>
        <p:spPr bwMode="white">
          <a:xfrm>
            <a:off x="6188222" y="4512902"/>
            <a:ext cx="199933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0E0030-2EB0-F62E-0880-4F9E053313F5}"/>
              </a:ext>
            </a:extLst>
          </p:cNvPr>
          <p:cNvSpPr/>
          <p:nvPr/>
        </p:nvSpPr>
        <p:spPr bwMode="white">
          <a:xfrm>
            <a:off x="8863528" y="4512902"/>
            <a:ext cx="495073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98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75BD51-4638-2479-60D4-D0ED32ED39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86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59AC49-4DB4-DEAA-1557-3FFEF2A4F5A7}"/>
              </a:ext>
            </a:extLst>
          </p:cNvPr>
          <p:cNvSpPr/>
          <p:nvPr/>
        </p:nvSpPr>
        <p:spPr bwMode="white">
          <a:xfrm>
            <a:off x="2129057" y="2290802"/>
            <a:ext cx="333223" cy="2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C4D76B-8AC2-80AF-109F-167F5BDCA6A2}"/>
              </a:ext>
            </a:extLst>
          </p:cNvPr>
          <p:cNvSpPr/>
          <p:nvPr/>
        </p:nvSpPr>
        <p:spPr bwMode="white">
          <a:xfrm flipV="1">
            <a:off x="6670413" y="2290801"/>
            <a:ext cx="295140" cy="2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C755C5-ED3A-4B39-AECC-ABE54CFCDF06}"/>
              </a:ext>
            </a:extLst>
          </p:cNvPr>
          <p:cNvSpPr/>
          <p:nvPr/>
        </p:nvSpPr>
        <p:spPr bwMode="white">
          <a:xfrm>
            <a:off x="9993123" y="2824261"/>
            <a:ext cx="199933" cy="21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E6464A-B722-28E1-A813-5BD142996BEB}"/>
              </a:ext>
            </a:extLst>
          </p:cNvPr>
          <p:cNvSpPr/>
          <p:nvPr/>
        </p:nvSpPr>
        <p:spPr bwMode="white">
          <a:xfrm>
            <a:off x="9993123" y="3148147"/>
            <a:ext cx="199933" cy="20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E4FB9E-4436-1704-9BE3-F972649AEB30}"/>
              </a:ext>
            </a:extLst>
          </p:cNvPr>
          <p:cNvSpPr/>
          <p:nvPr/>
        </p:nvSpPr>
        <p:spPr bwMode="white">
          <a:xfrm>
            <a:off x="10088330" y="3567293"/>
            <a:ext cx="209454" cy="21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9B2B43-0F40-1F75-2739-861B325BE2A9}"/>
              </a:ext>
            </a:extLst>
          </p:cNvPr>
          <p:cNvSpPr/>
          <p:nvPr/>
        </p:nvSpPr>
        <p:spPr bwMode="white">
          <a:xfrm>
            <a:off x="10097851" y="3891179"/>
            <a:ext cx="199933" cy="20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59AC49-4DB4-DEAA-1557-3FFEF2A4F5A7}"/>
              </a:ext>
            </a:extLst>
          </p:cNvPr>
          <p:cNvSpPr/>
          <p:nvPr/>
        </p:nvSpPr>
        <p:spPr bwMode="white">
          <a:xfrm>
            <a:off x="2129058" y="1688207"/>
            <a:ext cx="342014" cy="2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059AC49-4DB4-DEAA-1557-3FFEF2A4F5A7}"/>
              </a:ext>
            </a:extLst>
          </p:cNvPr>
          <p:cNvSpPr/>
          <p:nvPr/>
        </p:nvSpPr>
        <p:spPr bwMode="white">
          <a:xfrm>
            <a:off x="6173937" y="1688206"/>
            <a:ext cx="342014" cy="2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15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5540F2-211B-9D5E-4FC9-9EB6DA8BE0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5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54CFA0-8555-B783-6F9F-CD78113913D2}"/>
              </a:ext>
            </a:extLst>
          </p:cNvPr>
          <p:cNvSpPr/>
          <p:nvPr/>
        </p:nvSpPr>
        <p:spPr bwMode="white">
          <a:xfrm>
            <a:off x="2814545" y="3377733"/>
            <a:ext cx="2170710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182755-0E0F-04D4-0A50-95C5E99471A9}"/>
              </a:ext>
            </a:extLst>
          </p:cNvPr>
          <p:cNvSpPr/>
          <p:nvPr/>
        </p:nvSpPr>
        <p:spPr bwMode="white">
          <a:xfrm>
            <a:off x="5746909" y="3377733"/>
            <a:ext cx="1332892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8D2ACA-4AD2-BFDC-AB5A-B67C89E1007F}"/>
              </a:ext>
            </a:extLst>
          </p:cNvPr>
          <p:cNvSpPr/>
          <p:nvPr/>
        </p:nvSpPr>
        <p:spPr bwMode="white">
          <a:xfrm>
            <a:off x="7746247" y="3377733"/>
            <a:ext cx="2113586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9453AFB-B4B3-E24B-40F9-BA703787391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337246"/>
            <a:ext cx="11520000" cy="531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C7BE05-E7DA-6FF0-F48B-B8CC936A8831}"/>
              </a:ext>
            </a:extLst>
          </p:cNvPr>
          <p:cNvSpPr/>
          <p:nvPr/>
        </p:nvSpPr>
        <p:spPr bwMode="white">
          <a:xfrm>
            <a:off x="4768497" y="4520990"/>
            <a:ext cx="199933" cy="212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C7BE05-E7DA-6FF0-F48B-B8CC936A8831}"/>
              </a:ext>
            </a:extLst>
          </p:cNvPr>
          <p:cNvSpPr/>
          <p:nvPr/>
        </p:nvSpPr>
        <p:spPr bwMode="white">
          <a:xfrm>
            <a:off x="8040216" y="4337246"/>
            <a:ext cx="3744416" cy="109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07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3FDCD4-3C5E-2E32-C4E2-CFE195E182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15" y="1052736"/>
            <a:ext cx="11520000" cy="230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D50515-4668-1B47-82D2-70C0A2BFBE5B}"/>
              </a:ext>
            </a:extLst>
          </p:cNvPr>
          <p:cNvSpPr/>
          <p:nvPr/>
        </p:nvSpPr>
        <p:spPr bwMode="white">
          <a:xfrm>
            <a:off x="5259815" y="1119556"/>
            <a:ext cx="618842" cy="28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A5447B-7FA4-BC95-B6B1-13E1309D4AE1}"/>
              </a:ext>
            </a:extLst>
          </p:cNvPr>
          <p:cNvSpPr/>
          <p:nvPr/>
        </p:nvSpPr>
        <p:spPr bwMode="white">
          <a:xfrm>
            <a:off x="6335649" y="2083683"/>
            <a:ext cx="495074" cy="21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8A1BDB-AECA-871E-89AB-69C64DEC92B8}"/>
              </a:ext>
            </a:extLst>
          </p:cNvPr>
          <p:cNvSpPr/>
          <p:nvPr/>
        </p:nvSpPr>
        <p:spPr bwMode="white">
          <a:xfrm>
            <a:off x="8058889" y="3000081"/>
            <a:ext cx="209454" cy="21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8889" y="612530"/>
            <a:ext cx="3800000" cy="15904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916" y="2376271"/>
            <a:ext cx="2228571" cy="1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6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B22A6B-5A48-9EC3-9C30-3F78029EAE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520000" cy="3005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2DD58D-15C8-2163-A6F9-A1A5160D54B4}"/>
              </a:ext>
            </a:extLst>
          </p:cNvPr>
          <p:cNvSpPr/>
          <p:nvPr/>
        </p:nvSpPr>
        <p:spPr bwMode="white">
          <a:xfrm>
            <a:off x="11218681" y="1677218"/>
            <a:ext cx="266578" cy="20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197240-7684-0868-F5EB-8D460EEF47AF}"/>
              </a:ext>
            </a:extLst>
          </p:cNvPr>
          <p:cNvSpPr/>
          <p:nvPr/>
        </p:nvSpPr>
        <p:spPr bwMode="white">
          <a:xfrm>
            <a:off x="11218681" y="2268758"/>
            <a:ext cx="257057" cy="20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651968-8673-437D-0573-55A7EB4B5FD5}"/>
              </a:ext>
            </a:extLst>
          </p:cNvPr>
          <p:cNvSpPr/>
          <p:nvPr/>
        </p:nvSpPr>
        <p:spPr bwMode="white">
          <a:xfrm>
            <a:off x="11171078" y="2698102"/>
            <a:ext cx="314181" cy="27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4952E1-1431-0ABB-490D-426354502A29}"/>
              </a:ext>
            </a:extLst>
          </p:cNvPr>
          <p:cNvSpPr/>
          <p:nvPr/>
        </p:nvSpPr>
        <p:spPr bwMode="white">
          <a:xfrm>
            <a:off x="11171078" y="3156069"/>
            <a:ext cx="314181" cy="27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95EF8B-A470-6C5A-EF24-5DD7D32AA733}"/>
              </a:ext>
            </a:extLst>
          </p:cNvPr>
          <p:cNvSpPr/>
          <p:nvPr/>
        </p:nvSpPr>
        <p:spPr bwMode="white">
          <a:xfrm>
            <a:off x="11218681" y="3652199"/>
            <a:ext cx="266578" cy="20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95EF8B-A470-6C5A-EF24-5DD7D32AA733}"/>
              </a:ext>
            </a:extLst>
          </p:cNvPr>
          <p:cNvSpPr/>
          <p:nvPr/>
        </p:nvSpPr>
        <p:spPr bwMode="white">
          <a:xfrm>
            <a:off x="10272464" y="946209"/>
            <a:ext cx="946217" cy="31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04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3FD8B3-793B-213D-C73A-E789ADEC84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836712"/>
            <a:ext cx="11520000" cy="3187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8DE2E1-B5B7-665C-FB07-B9957A6A5F39}"/>
              </a:ext>
            </a:extLst>
          </p:cNvPr>
          <p:cNvSpPr/>
          <p:nvPr/>
        </p:nvSpPr>
        <p:spPr bwMode="white">
          <a:xfrm>
            <a:off x="10932495" y="1428315"/>
            <a:ext cx="247537" cy="20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75BA6D-3E90-5279-5FEC-4620422BF6F5}"/>
              </a:ext>
            </a:extLst>
          </p:cNvPr>
          <p:cNvSpPr/>
          <p:nvPr/>
        </p:nvSpPr>
        <p:spPr bwMode="white">
          <a:xfrm>
            <a:off x="5353388" y="3260379"/>
            <a:ext cx="247537" cy="21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27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90C687-7C82-591F-700B-EE27DC9A71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4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355264-48BA-468A-FCE6-E3014DB9EA96}"/>
              </a:ext>
            </a:extLst>
          </p:cNvPr>
          <p:cNvSpPr/>
          <p:nvPr/>
        </p:nvSpPr>
        <p:spPr bwMode="white">
          <a:xfrm>
            <a:off x="1529256" y="1510108"/>
            <a:ext cx="266578" cy="21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BC7FD8-826B-5F5C-456E-5BC0CE88D94F}"/>
              </a:ext>
            </a:extLst>
          </p:cNvPr>
          <p:cNvSpPr/>
          <p:nvPr/>
        </p:nvSpPr>
        <p:spPr bwMode="white">
          <a:xfrm>
            <a:off x="5727867" y="2425271"/>
            <a:ext cx="257057" cy="22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66D0E6-8B77-EC9B-8555-84B256522FA1}"/>
              </a:ext>
            </a:extLst>
          </p:cNvPr>
          <p:cNvSpPr/>
          <p:nvPr/>
        </p:nvSpPr>
        <p:spPr bwMode="white">
          <a:xfrm>
            <a:off x="1538776" y="4350927"/>
            <a:ext cx="247537" cy="20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09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66</cp:revision>
  <dcterms:created xsi:type="dcterms:W3CDTF">2015-09-16T06:44:00Z</dcterms:created>
  <dcterms:modified xsi:type="dcterms:W3CDTF">2023-08-24T05:36:18Z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