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2CC40-37DC-8F12-1C54-359724099A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132856"/>
            <a:ext cx="11520000" cy="2829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FB0F40-3362-DB6D-F034-068D484E5C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1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B1A413-A981-CCD6-DEA4-6811C3A5612F}"/>
              </a:ext>
            </a:extLst>
          </p:cNvPr>
          <p:cNvSpPr/>
          <p:nvPr/>
        </p:nvSpPr>
        <p:spPr bwMode="white">
          <a:xfrm>
            <a:off x="2090975" y="1023845"/>
            <a:ext cx="837818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49A9B8-6E2F-263D-A966-CA6EBC2988D6}"/>
              </a:ext>
            </a:extLst>
          </p:cNvPr>
          <p:cNvSpPr/>
          <p:nvPr/>
        </p:nvSpPr>
        <p:spPr bwMode="white">
          <a:xfrm>
            <a:off x="5128066" y="1023845"/>
            <a:ext cx="856859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791715-6BB9-24A9-36B9-1423A05B9A94}"/>
              </a:ext>
            </a:extLst>
          </p:cNvPr>
          <p:cNvSpPr/>
          <p:nvPr/>
        </p:nvSpPr>
        <p:spPr bwMode="white">
          <a:xfrm>
            <a:off x="8555504" y="1023845"/>
            <a:ext cx="856859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0654D839-094B-732F-2932-BB07F928FEB9}"/>
              </a:ext>
            </a:extLst>
          </p:cNvPr>
          <p:cNvSpPr/>
          <p:nvPr/>
        </p:nvSpPr>
        <p:spPr bwMode="white">
          <a:xfrm>
            <a:off x="551384" y="1549163"/>
            <a:ext cx="2160240" cy="158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0654D839-094B-732F-2932-BB07F928FEB9}"/>
              </a:ext>
            </a:extLst>
          </p:cNvPr>
          <p:cNvSpPr/>
          <p:nvPr/>
        </p:nvSpPr>
        <p:spPr bwMode="white">
          <a:xfrm>
            <a:off x="3503712" y="1549163"/>
            <a:ext cx="2160240" cy="158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0654D839-094B-732F-2932-BB07F928FEB9}"/>
              </a:ext>
            </a:extLst>
          </p:cNvPr>
          <p:cNvSpPr/>
          <p:nvPr/>
        </p:nvSpPr>
        <p:spPr bwMode="white">
          <a:xfrm>
            <a:off x="6497108" y="1484784"/>
            <a:ext cx="4207404" cy="158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7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0" grpId="0" animBg="1"/>
      <p:bldP spid="41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5FA116-C636-A2A1-DFC4-F2B9EEFEC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61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6DAA99-9081-2F40-A7CC-254FF5E76E80}"/>
              </a:ext>
            </a:extLst>
          </p:cNvPr>
          <p:cNvSpPr/>
          <p:nvPr/>
        </p:nvSpPr>
        <p:spPr bwMode="white">
          <a:xfrm>
            <a:off x="1062743" y="2254569"/>
            <a:ext cx="1513785" cy="27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77FC3C-D628-C1FC-FEE3-60E299EB8653}"/>
              </a:ext>
            </a:extLst>
          </p:cNvPr>
          <p:cNvSpPr/>
          <p:nvPr/>
        </p:nvSpPr>
        <p:spPr bwMode="white">
          <a:xfrm>
            <a:off x="4566347" y="2273647"/>
            <a:ext cx="1513785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2DE33B-DB08-F749-4AC8-397B562D7A56}"/>
              </a:ext>
            </a:extLst>
          </p:cNvPr>
          <p:cNvSpPr/>
          <p:nvPr/>
        </p:nvSpPr>
        <p:spPr bwMode="white">
          <a:xfrm>
            <a:off x="7746247" y="2273647"/>
            <a:ext cx="1190082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B8D643-A173-E3D8-8FE8-180815F6ACD4}"/>
              </a:ext>
            </a:extLst>
          </p:cNvPr>
          <p:cNvSpPr/>
          <p:nvPr/>
        </p:nvSpPr>
        <p:spPr bwMode="white">
          <a:xfrm>
            <a:off x="1062743" y="2884158"/>
            <a:ext cx="856859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1476A9-AC25-4B55-4508-0BCD79F4205D}"/>
              </a:ext>
            </a:extLst>
          </p:cNvPr>
          <p:cNvSpPr/>
          <p:nvPr/>
        </p:nvSpPr>
        <p:spPr bwMode="white">
          <a:xfrm>
            <a:off x="4566347" y="2884158"/>
            <a:ext cx="695008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11CB21-1A77-882E-1E9B-D3E8E8A6CBB5}"/>
              </a:ext>
            </a:extLst>
          </p:cNvPr>
          <p:cNvSpPr/>
          <p:nvPr/>
        </p:nvSpPr>
        <p:spPr bwMode="white">
          <a:xfrm>
            <a:off x="7746247" y="2884158"/>
            <a:ext cx="514115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68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7B7F6-8624-ABA8-C769-B289E8394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2377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84659"/>
            <a:ext cx="4400000" cy="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BCA7A4-0A06-C4A7-C77A-74377CF7F7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520000" cy="3001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C856DD-FB31-4C09-0F6C-3D68D8AD61B1}"/>
              </a:ext>
            </a:extLst>
          </p:cNvPr>
          <p:cNvSpPr/>
          <p:nvPr/>
        </p:nvSpPr>
        <p:spPr bwMode="white">
          <a:xfrm>
            <a:off x="4510233" y="1918802"/>
            <a:ext cx="685487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100576-CBAB-075B-9A27-2A6C0C185E4C}"/>
              </a:ext>
            </a:extLst>
          </p:cNvPr>
          <p:cNvSpPr/>
          <p:nvPr/>
        </p:nvSpPr>
        <p:spPr bwMode="white">
          <a:xfrm>
            <a:off x="7461638" y="1918802"/>
            <a:ext cx="685487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177DB4-3910-3E2D-3D08-C4EAF8B9EA3C}"/>
              </a:ext>
            </a:extLst>
          </p:cNvPr>
          <p:cNvSpPr/>
          <p:nvPr/>
        </p:nvSpPr>
        <p:spPr bwMode="white">
          <a:xfrm>
            <a:off x="2996448" y="3433925"/>
            <a:ext cx="266640" cy="23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156DBB-C1EF-18B6-04E3-CBD6B237C811}"/>
              </a:ext>
            </a:extLst>
          </p:cNvPr>
          <p:cNvSpPr/>
          <p:nvPr/>
        </p:nvSpPr>
        <p:spPr bwMode="white">
          <a:xfrm>
            <a:off x="5890729" y="3424396"/>
            <a:ext cx="252679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C6C6F8-F694-DA75-5497-F3ADF2CB3132}"/>
              </a:ext>
            </a:extLst>
          </p:cNvPr>
          <p:cNvSpPr/>
          <p:nvPr/>
        </p:nvSpPr>
        <p:spPr bwMode="white">
          <a:xfrm>
            <a:off x="8851655" y="3424396"/>
            <a:ext cx="255587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177DB4-3910-3E2D-3D08-C4EAF8B9EA3C}"/>
              </a:ext>
            </a:extLst>
          </p:cNvPr>
          <p:cNvSpPr/>
          <p:nvPr/>
        </p:nvSpPr>
        <p:spPr bwMode="white">
          <a:xfrm>
            <a:off x="3335096" y="3417110"/>
            <a:ext cx="44988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156DBB-C1EF-18B6-04E3-CBD6B237C811}"/>
              </a:ext>
            </a:extLst>
          </p:cNvPr>
          <p:cNvSpPr/>
          <p:nvPr/>
        </p:nvSpPr>
        <p:spPr bwMode="white">
          <a:xfrm>
            <a:off x="6233690" y="3424396"/>
            <a:ext cx="44629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C6C6F8-F694-DA75-5497-F3ADF2CB3132}"/>
              </a:ext>
            </a:extLst>
          </p:cNvPr>
          <p:cNvSpPr/>
          <p:nvPr/>
        </p:nvSpPr>
        <p:spPr bwMode="white">
          <a:xfrm>
            <a:off x="9172325" y="3421648"/>
            <a:ext cx="427467" cy="2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99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202C9-4F88-2BCE-30CA-16E33386FB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21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3D5A18-1BDB-CB0A-555A-86F0E58E8A12}"/>
              </a:ext>
            </a:extLst>
          </p:cNvPr>
          <p:cNvSpPr/>
          <p:nvPr/>
        </p:nvSpPr>
        <p:spPr bwMode="white">
          <a:xfrm>
            <a:off x="1383838" y="2939286"/>
            <a:ext cx="3008528" cy="276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CE795F-43AB-8002-C795-18001D41FC58}"/>
              </a:ext>
            </a:extLst>
          </p:cNvPr>
          <p:cNvSpPr/>
          <p:nvPr/>
        </p:nvSpPr>
        <p:spPr bwMode="white">
          <a:xfrm>
            <a:off x="1393359" y="3492210"/>
            <a:ext cx="3065652" cy="2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35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4F80B-F7E8-EE98-72E9-6BCAE0A382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1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E61B4-BE18-3724-975A-603633867656}"/>
              </a:ext>
            </a:extLst>
          </p:cNvPr>
          <p:cNvSpPr/>
          <p:nvPr/>
        </p:nvSpPr>
        <p:spPr bwMode="white">
          <a:xfrm>
            <a:off x="1034181" y="1720993"/>
            <a:ext cx="1599471" cy="2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AD6F54-A8C3-2239-669D-3ECE3773DCE3}"/>
              </a:ext>
            </a:extLst>
          </p:cNvPr>
          <p:cNvSpPr/>
          <p:nvPr/>
        </p:nvSpPr>
        <p:spPr bwMode="white">
          <a:xfrm>
            <a:off x="2884758" y="1720993"/>
            <a:ext cx="1751801" cy="2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066643-7BFB-5CAA-9E0B-77573B5ABEBA}"/>
              </a:ext>
            </a:extLst>
          </p:cNvPr>
          <p:cNvSpPr/>
          <p:nvPr/>
        </p:nvSpPr>
        <p:spPr bwMode="white">
          <a:xfrm>
            <a:off x="1043702" y="2274687"/>
            <a:ext cx="1875570" cy="2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FB0543-306B-38DE-556B-52DA6437F066}"/>
              </a:ext>
            </a:extLst>
          </p:cNvPr>
          <p:cNvSpPr/>
          <p:nvPr/>
        </p:nvSpPr>
        <p:spPr bwMode="white">
          <a:xfrm>
            <a:off x="1034181" y="2818834"/>
            <a:ext cx="3351272" cy="28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67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101D2-5A11-FB0C-04BB-C3B3E45A58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18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496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B0575-162D-26B7-46D8-07AEF343A5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13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28A8F-E429-8FCC-E2FC-DB1A6C706687}"/>
              </a:ext>
            </a:extLst>
          </p:cNvPr>
          <p:cNvSpPr/>
          <p:nvPr/>
        </p:nvSpPr>
        <p:spPr bwMode="white">
          <a:xfrm>
            <a:off x="1167471" y="2225187"/>
            <a:ext cx="2332561" cy="28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E2FF7-21FF-7DD2-8B4B-A18A1AC74AC3}"/>
              </a:ext>
            </a:extLst>
          </p:cNvPr>
          <p:cNvSpPr/>
          <p:nvPr/>
        </p:nvSpPr>
        <p:spPr bwMode="white">
          <a:xfrm>
            <a:off x="3757090" y="2225187"/>
            <a:ext cx="2475371" cy="28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695C3C-2B45-BD37-8CE6-B5F03B730EAC}"/>
              </a:ext>
            </a:extLst>
          </p:cNvPr>
          <p:cNvSpPr/>
          <p:nvPr/>
        </p:nvSpPr>
        <p:spPr bwMode="white">
          <a:xfrm>
            <a:off x="1176991" y="2778143"/>
            <a:ext cx="2627702" cy="28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D58EB5-F179-9BA7-D458-938305491063}"/>
              </a:ext>
            </a:extLst>
          </p:cNvPr>
          <p:cNvSpPr/>
          <p:nvPr/>
        </p:nvSpPr>
        <p:spPr bwMode="white">
          <a:xfrm>
            <a:off x="1167471" y="3950791"/>
            <a:ext cx="2475371" cy="27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D2C87B-AA9C-2D0E-CB2E-5F1B972A36BE}"/>
              </a:ext>
            </a:extLst>
          </p:cNvPr>
          <p:cNvSpPr/>
          <p:nvPr/>
        </p:nvSpPr>
        <p:spPr bwMode="white">
          <a:xfrm>
            <a:off x="1176991" y="4494213"/>
            <a:ext cx="3208462" cy="27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63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52B01-B6C5-6FB5-2485-EFF43B5928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89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9B8A48-FBF8-B92C-50F9-DACB6ED4F7EA}"/>
              </a:ext>
            </a:extLst>
          </p:cNvPr>
          <p:cNvSpPr/>
          <p:nvPr/>
        </p:nvSpPr>
        <p:spPr bwMode="white">
          <a:xfrm>
            <a:off x="2290909" y="2956752"/>
            <a:ext cx="199933" cy="23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CC3C71-A379-8DF8-9E42-0C7B6424E590}"/>
              </a:ext>
            </a:extLst>
          </p:cNvPr>
          <p:cNvSpPr/>
          <p:nvPr/>
        </p:nvSpPr>
        <p:spPr bwMode="white">
          <a:xfrm>
            <a:off x="3776132" y="2909142"/>
            <a:ext cx="637884" cy="3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5A2B28-7DD4-EA3D-2919-5E49F62B137C}"/>
              </a:ext>
            </a:extLst>
          </p:cNvPr>
          <p:cNvSpPr/>
          <p:nvPr/>
        </p:nvSpPr>
        <p:spPr bwMode="white">
          <a:xfrm>
            <a:off x="5527933" y="2909142"/>
            <a:ext cx="618842" cy="3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EE3294-BB53-51B3-A0B1-6DFDC176860E}"/>
              </a:ext>
            </a:extLst>
          </p:cNvPr>
          <p:cNvSpPr/>
          <p:nvPr/>
        </p:nvSpPr>
        <p:spPr bwMode="white">
          <a:xfrm>
            <a:off x="7165487" y="2909142"/>
            <a:ext cx="809256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948A1D-1537-38CB-E758-59288A14F1A8}"/>
              </a:ext>
            </a:extLst>
          </p:cNvPr>
          <p:cNvSpPr/>
          <p:nvPr/>
        </p:nvSpPr>
        <p:spPr bwMode="white">
          <a:xfrm>
            <a:off x="2281388" y="3509028"/>
            <a:ext cx="218975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13C431-7E42-3DBF-B50A-C6179716FF2D}"/>
              </a:ext>
            </a:extLst>
          </p:cNvPr>
          <p:cNvSpPr/>
          <p:nvPr/>
        </p:nvSpPr>
        <p:spPr bwMode="white">
          <a:xfrm>
            <a:off x="3776132" y="3461418"/>
            <a:ext cx="637884" cy="3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7BFD92-35AF-15B0-37C6-87D98D3BB3A0}"/>
              </a:ext>
            </a:extLst>
          </p:cNvPr>
          <p:cNvSpPr/>
          <p:nvPr/>
        </p:nvSpPr>
        <p:spPr bwMode="white">
          <a:xfrm>
            <a:off x="5518413" y="3461418"/>
            <a:ext cx="628363" cy="3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03EBD1-C412-9A45-4C04-50AF9A5EE6D8}"/>
              </a:ext>
            </a:extLst>
          </p:cNvPr>
          <p:cNvSpPr/>
          <p:nvPr/>
        </p:nvSpPr>
        <p:spPr bwMode="white">
          <a:xfrm>
            <a:off x="7165487" y="3470940"/>
            <a:ext cx="809256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00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263D4E-B9C8-E39E-DD46-0DA8CA8E8A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77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36B8A-2984-EA63-748E-3C4568C72472}"/>
              </a:ext>
            </a:extLst>
          </p:cNvPr>
          <p:cNvSpPr/>
          <p:nvPr/>
        </p:nvSpPr>
        <p:spPr bwMode="white">
          <a:xfrm>
            <a:off x="1186512" y="1549089"/>
            <a:ext cx="4541355" cy="29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AC1ADF-A0EA-588C-D13E-C06FCE7BF4D7}"/>
              </a:ext>
            </a:extLst>
          </p:cNvPr>
          <p:cNvSpPr/>
          <p:nvPr/>
        </p:nvSpPr>
        <p:spPr bwMode="white">
          <a:xfrm>
            <a:off x="1186512" y="2112269"/>
            <a:ext cx="2675305" cy="29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80CEB5-47A2-D8E0-92ED-5843D3EBC462}"/>
              </a:ext>
            </a:extLst>
          </p:cNvPr>
          <p:cNvSpPr/>
          <p:nvPr/>
        </p:nvSpPr>
        <p:spPr bwMode="white">
          <a:xfrm>
            <a:off x="1167471" y="2694540"/>
            <a:ext cx="923504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8C34DE-819D-55B5-2885-C67792B55D5B}"/>
              </a:ext>
            </a:extLst>
          </p:cNvPr>
          <p:cNvSpPr/>
          <p:nvPr/>
        </p:nvSpPr>
        <p:spPr bwMode="white">
          <a:xfrm>
            <a:off x="1176991" y="3219539"/>
            <a:ext cx="5579107" cy="29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39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B0614-2ED4-D5D2-1D00-A2C050752C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520000" cy="4160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870A6-FF6D-C3D2-9645-D302AD063A3F}"/>
              </a:ext>
            </a:extLst>
          </p:cNvPr>
          <p:cNvSpPr/>
          <p:nvPr/>
        </p:nvSpPr>
        <p:spPr bwMode="white">
          <a:xfrm>
            <a:off x="10965781" y="1758811"/>
            <a:ext cx="361785" cy="3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648877-E069-4670-76B5-40F6541AC600}"/>
              </a:ext>
            </a:extLst>
          </p:cNvPr>
          <p:cNvSpPr/>
          <p:nvPr/>
        </p:nvSpPr>
        <p:spPr bwMode="white">
          <a:xfrm>
            <a:off x="9090210" y="2359929"/>
            <a:ext cx="695008" cy="3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B2EA90-962F-5249-39D1-467E3E936B18}"/>
              </a:ext>
            </a:extLst>
          </p:cNvPr>
          <p:cNvSpPr/>
          <p:nvPr/>
        </p:nvSpPr>
        <p:spPr bwMode="white">
          <a:xfrm>
            <a:off x="4910640" y="2961047"/>
            <a:ext cx="380826" cy="32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BE712C-A0FD-5882-A3E5-55F44BD06A48}"/>
              </a:ext>
            </a:extLst>
          </p:cNvPr>
          <p:cNvSpPr/>
          <p:nvPr/>
        </p:nvSpPr>
        <p:spPr bwMode="white">
          <a:xfrm>
            <a:off x="10346938" y="2961047"/>
            <a:ext cx="704529" cy="3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403D09-22A3-7727-F968-BBA2FEE015AF}"/>
              </a:ext>
            </a:extLst>
          </p:cNvPr>
          <p:cNvSpPr/>
          <p:nvPr/>
        </p:nvSpPr>
        <p:spPr bwMode="white">
          <a:xfrm>
            <a:off x="2730409" y="3609873"/>
            <a:ext cx="561719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D3A373-8239-F6C6-2DC9-A2090AD26525}"/>
              </a:ext>
            </a:extLst>
          </p:cNvPr>
          <p:cNvSpPr/>
          <p:nvPr/>
        </p:nvSpPr>
        <p:spPr bwMode="white">
          <a:xfrm>
            <a:off x="8347599" y="3609873"/>
            <a:ext cx="199933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21A7B1-EA6F-D3AE-5952-F775AE638838}"/>
              </a:ext>
            </a:extLst>
          </p:cNvPr>
          <p:cNvSpPr/>
          <p:nvPr/>
        </p:nvSpPr>
        <p:spPr bwMode="white">
          <a:xfrm>
            <a:off x="3568227" y="4210991"/>
            <a:ext cx="390347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85BC1F-1EA8-8676-4FFB-3B4A515D0098}"/>
              </a:ext>
            </a:extLst>
          </p:cNvPr>
          <p:cNvSpPr/>
          <p:nvPr/>
        </p:nvSpPr>
        <p:spPr bwMode="white">
          <a:xfrm>
            <a:off x="9604326" y="4210991"/>
            <a:ext cx="199933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F7A2DA-8F97-CC82-B191-E35101E9C492}"/>
              </a:ext>
            </a:extLst>
          </p:cNvPr>
          <p:cNvSpPr/>
          <p:nvPr/>
        </p:nvSpPr>
        <p:spPr bwMode="white">
          <a:xfrm>
            <a:off x="4339401" y="4812110"/>
            <a:ext cx="704528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962DFA-50C5-5EB3-5375-A93E31AA0746}"/>
              </a:ext>
            </a:extLst>
          </p:cNvPr>
          <p:cNvSpPr/>
          <p:nvPr/>
        </p:nvSpPr>
        <p:spPr bwMode="white">
          <a:xfrm>
            <a:off x="9252062" y="4812110"/>
            <a:ext cx="723569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72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26911-7547-6468-6EA2-2176279CB4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303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7BF407-D678-9F15-A60B-4DA977BD8BCF}"/>
              </a:ext>
            </a:extLst>
          </p:cNvPr>
          <p:cNvSpPr/>
          <p:nvPr/>
        </p:nvSpPr>
        <p:spPr bwMode="white">
          <a:xfrm>
            <a:off x="10751920" y="2717639"/>
            <a:ext cx="1199456" cy="129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6757E9-490C-36AD-A84A-ADF37F82B144}"/>
              </a:ext>
            </a:extLst>
          </p:cNvPr>
          <p:cNvSpPr/>
          <p:nvPr/>
        </p:nvSpPr>
        <p:spPr bwMode="white">
          <a:xfrm>
            <a:off x="1907475" y="3459562"/>
            <a:ext cx="218975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5BE84A-3473-B9E9-506F-A1DB92C9DB58}"/>
              </a:ext>
            </a:extLst>
          </p:cNvPr>
          <p:cNvSpPr/>
          <p:nvPr/>
        </p:nvSpPr>
        <p:spPr bwMode="white">
          <a:xfrm>
            <a:off x="3259409" y="3459562"/>
            <a:ext cx="218975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C2C935-2951-6AC4-7208-EECE6765FCE1}"/>
              </a:ext>
            </a:extLst>
          </p:cNvPr>
          <p:cNvSpPr/>
          <p:nvPr/>
        </p:nvSpPr>
        <p:spPr bwMode="white">
          <a:xfrm>
            <a:off x="4439971" y="3459562"/>
            <a:ext cx="552198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BAB4F4-B79F-E71D-41B9-6864799605CC}"/>
              </a:ext>
            </a:extLst>
          </p:cNvPr>
          <p:cNvSpPr/>
          <p:nvPr/>
        </p:nvSpPr>
        <p:spPr bwMode="white">
          <a:xfrm>
            <a:off x="5791904" y="3459562"/>
            <a:ext cx="552198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7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12EDBE-F52C-05BE-746E-F3E35E9E4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91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27BAC1-E41A-63B5-7623-29676B6A87BD}"/>
              </a:ext>
            </a:extLst>
          </p:cNvPr>
          <p:cNvSpPr/>
          <p:nvPr/>
        </p:nvSpPr>
        <p:spPr bwMode="white">
          <a:xfrm>
            <a:off x="2224264" y="1901346"/>
            <a:ext cx="380826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4D9A59-C933-FF23-6E5B-96D3F9748BE2}"/>
              </a:ext>
            </a:extLst>
          </p:cNvPr>
          <p:cNvSpPr/>
          <p:nvPr/>
        </p:nvSpPr>
        <p:spPr bwMode="white">
          <a:xfrm>
            <a:off x="5604099" y="1901346"/>
            <a:ext cx="380826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A5B17B-FF75-ABB0-3DC6-683E462B2687}"/>
              </a:ext>
            </a:extLst>
          </p:cNvPr>
          <p:cNvSpPr/>
          <p:nvPr/>
        </p:nvSpPr>
        <p:spPr bwMode="white">
          <a:xfrm>
            <a:off x="9659900" y="1901346"/>
            <a:ext cx="380827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5F1B69-898F-33C6-C495-A748F26E4C31}"/>
              </a:ext>
            </a:extLst>
          </p:cNvPr>
          <p:cNvSpPr/>
          <p:nvPr/>
        </p:nvSpPr>
        <p:spPr bwMode="white">
          <a:xfrm>
            <a:off x="2224264" y="2645203"/>
            <a:ext cx="380826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D81E7F-C202-C71A-529D-82063A743004}"/>
              </a:ext>
            </a:extLst>
          </p:cNvPr>
          <p:cNvSpPr/>
          <p:nvPr/>
        </p:nvSpPr>
        <p:spPr bwMode="white">
          <a:xfrm>
            <a:off x="5804033" y="2708920"/>
            <a:ext cx="323702" cy="11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ADDD67-C7E6-D671-56B7-A996EE5CEEE9}"/>
              </a:ext>
            </a:extLst>
          </p:cNvPr>
          <p:cNvSpPr/>
          <p:nvPr/>
        </p:nvSpPr>
        <p:spPr bwMode="white">
          <a:xfrm>
            <a:off x="9488528" y="2645203"/>
            <a:ext cx="380826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BD772E-CC25-1A16-8091-964B6833868B}"/>
              </a:ext>
            </a:extLst>
          </p:cNvPr>
          <p:cNvSpPr/>
          <p:nvPr/>
        </p:nvSpPr>
        <p:spPr bwMode="white">
          <a:xfrm>
            <a:off x="4375933" y="3331841"/>
            <a:ext cx="552198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69B6DA-C119-CF9B-4580-B23318255088}"/>
              </a:ext>
            </a:extLst>
          </p:cNvPr>
          <p:cNvSpPr/>
          <p:nvPr/>
        </p:nvSpPr>
        <p:spPr bwMode="white">
          <a:xfrm>
            <a:off x="6042049" y="3331841"/>
            <a:ext cx="552198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C4E54B-D9E1-8E88-EAC4-92B985CE0E4D}"/>
              </a:ext>
            </a:extLst>
          </p:cNvPr>
          <p:cNvSpPr/>
          <p:nvPr/>
        </p:nvSpPr>
        <p:spPr bwMode="white">
          <a:xfrm>
            <a:off x="6213421" y="3932648"/>
            <a:ext cx="218975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73EC9AC-8F4B-6F85-ED97-11E20372AA21}"/>
              </a:ext>
            </a:extLst>
          </p:cNvPr>
          <p:cNvSpPr/>
          <p:nvPr/>
        </p:nvSpPr>
        <p:spPr bwMode="white">
          <a:xfrm>
            <a:off x="8212760" y="3932648"/>
            <a:ext cx="228495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EFC97DB-2BAD-A7D5-A0A9-EBB1E120CD28}"/>
              </a:ext>
            </a:extLst>
          </p:cNvPr>
          <p:cNvSpPr/>
          <p:nvPr/>
        </p:nvSpPr>
        <p:spPr bwMode="white">
          <a:xfrm>
            <a:off x="9888396" y="4552529"/>
            <a:ext cx="561719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01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EA6B5-CAB3-5CE5-2DEC-7F068F7CD5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71" y="980728"/>
            <a:ext cx="11520000" cy="3591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4610B4-D581-70C4-A3FC-88B2D58E1E5B}"/>
              </a:ext>
            </a:extLst>
          </p:cNvPr>
          <p:cNvSpPr/>
          <p:nvPr/>
        </p:nvSpPr>
        <p:spPr bwMode="white">
          <a:xfrm>
            <a:off x="1465327" y="1752410"/>
            <a:ext cx="218975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911140-C5ED-0757-B357-B62F75830D66}"/>
              </a:ext>
            </a:extLst>
          </p:cNvPr>
          <p:cNvSpPr/>
          <p:nvPr/>
        </p:nvSpPr>
        <p:spPr bwMode="white">
          <a:xfrm>
            <a:off x="3988302" y="2962331"/>
            <a:ext cx="190413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ABBAFD-696F-01F5-CDB6-D619013DEC7D}"/>
              </a:ext>
            </a:extLst>
          </p:cNvPr>
          <p:cNvSpPr/>
          <p:nvPr/>
        </p:nvSpPr>
        <p:spPr bwMode="white">
          <a:xfrm>
            <a:off x="1979442" y="4134144"/>
            <a:ext cx="704528" cy="30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00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67C34-DADF-3B87-9157-1A45D7EED2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180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1F1CE1-CA72-6039-3E59-79FD149C822F}"/>
              </a:ext>
            </a:extLst>
          </p:cNvPr>
          <p:cNvSpPr/>
          <p:nvPr/>
        </p:nvSpPr>
        <p:spPr bwMode="white">
          <a:xfrm>
            <a:off x="11175235" y="1760458"/>
            <a:ext cx="295140" cy="23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C4C415-904B-D7E3-586B-BD74CC1AB5F7}"/>
              </a:ext>
            </a:extLst>
          </p:cNvPr>
          <p:cNvSpPr/>
          <p:nvPr/>
        </p:nvSpPr>
        <p:spPr bwMode="white">
          <a:xfrm>
            <a:off x="11127632" y="2315523"/>
            <a:ext cx="342742" cy="32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0E3E2DE-44FB-9F37-C437-F5A1DE55ED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75874"/>
            <a:ext cx="11520000" cy="1709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2A4213-9851-826F-FCE4-DF185AFCC22F}"/>
              </a:ext>
            </a:extLst>
          </p:cNvPr>
          <p:cNvSpPr/>
          <p:nvPr/>
        </p:nvSpPr>
        <p:spPr bwMode="white">
          <a:xfrm>
            <a:off x="11151498" y="2861836"/>
            <a:ext cx="295140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FF94A6-D554-D0CE-560F-8DBED4E72338}"/>
              </a:ext>
            </a:extLst>
          </p:cNvPr>
          <p:cNvSpPr/>
          <p:nvPr/>
        </p:nvSpPr>
        <p:spPr bwMode="white">
          <a:xfrm>
            <a:off x="11103894" y="3415816"/>
            <a:ext cx="342743" cy="32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B32F1F-740E-F88B-FF41-500DC34FF9B0}"/>
              </a:ext>
            </a:extLst>
          </p:cNvPr>
          <p:cNvSpPr/>
          <p:nvPr/>
        </p:nvSpPr>
        <p:spPr bwMode="white">
          <a:xfrm>
            <a:off x="11103894" y="4008002"/>
            <a:ext cx="342743" cy="32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01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2B525-5664-C1AF-4EE2-D2D27A47E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469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6C509E-9ADE-F8A5-22AD-32370D2999F1}"/>
              </a:ext>
            </a:extLst>
          </p:cNvPr>
          <p:cNvSpPr/>
          <p:nvPr/>
        </p:nvSpPr>
        <p:spPr bwMode="white">
          <a:xfrm>
            <a:off x="6977830" y="1689488"/>
            <a:ext cx="266578" cy="25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2F85C7-98EC-7AD2-9160-DA4353304F35}"/>
              </a:ext>
            </a:extLst>
          </p:cNvPr>
          <p:cNvSpPr/>
          <p:nvPr/>
        </p:nvSpPr>
        <p:spPr bwMode="white">
          <a:xfrm>
            <a:off x="5978160" y="2879683"/>
            <a:ext cx="266578" cy="26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FD18EB-2600-044B-AC84-76FB7670B9D8}"/>
              </a:ext>
            </a:extLst>
          </p:cNvPr>
          <p:cNvSpPr/>
          <p:nvPr/>
        </p:nvSpPr>
        <p:spPr bwMode="white">
          <a:xfrm>
            <a:off x="5140342" y="4679259"/>
            <a:ext cx="304661" cy="25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79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B2345-3704-5B26-808A-197B0C6D5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48" y="908720"/>
            <a:ext cx="11520000" cy="4366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EE137E-1D52-2583-BFC8-C487091EA660}"/>
              </a:ext>
            </a:extLst>
          </p:cNvPr>
          <p:cNvSpPr/>
          <p:nvPr/>
        </p:nvSpPr>
        <p:spPr bwMode="white">
          <a:xfrm>
            <a:off x="10497390" y="1185222"/>
            <a:ext cx="304661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55500F-D5DE-479B-6CD1-CCE1A0EB3C32}"/>
              </a:ext>
            </a:extLst>
          </p:cNvPr>
          <p:cNvSpPr/>
          <p:nvPr/>
        </p:nvSpPr>
        <p:spPr bwMode="white">
          <a:xfrm>
            <a:off x="4499374" y="2377043"/>
            <a:ext cx="247537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6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2C9EF-7EA6-AC5E-CA4C-293FF09BAA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30010"/>
            <a:ext cx="11520000" cy="2467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7B157-DD4D-8C0B-F0AF-F597F97BA77E}"/>
              </a:ext>
            </a:extLst>
          </p:cNvPr>
          <p:cNvSpPr/>
          <p:nvPr/>
        </p:nvSpPr>
        <p:spPr bwMode="white">
          <a:xfrm>
            <a:off x="2726252" y="2368677"/>
            <a:ext cx="390347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305399-6B85-0FA3-6763-7E9F1B0EB575}"/>
              </a:ext>
            </a:extLst>
          </p:cNvPr>
          <p:cNvSpPr/>
          <p:nvPr/>
        </p:nvSpPr>
        <p:spPr bwMode="white">
          <a:xfrm>
            <a:off x="5392037" y="2368677"/>
            <a:ext cx="399867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4A2854-B160-4591-611C-ED4F07E5941C}"/>
              </a:ext>
            </a:extLst>
          </p:cNvPr>
          <p:cNvSpPr/>
          <p:nvPr/>
        </p:nvSpPr>
        <p:spPr bwMode="white">
          <a:xfrm>
            <a:off x="8086384" y="2368677"/>
            <a:ext cx="380826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3EBE33-58B1-FACD-09A9-C5D7D3D9AECE}"/>
              </a:ext>
            </a:extLst>
          </p:cNvPr>
          <p:cNvSpPr/>
          <p:nvPr/>
        </p:nvSpPr>
        <p:spPr bwMode="white">
          <a:xfrm>
            <a:off x="10752169" y="2368677"/>
            <a:ext cx="380827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E92CD0-F860-B3E8-7935-1630D01DC9D4}"/>
              </a:ext>
            </a:extLst>
          </p:cNvPr>
          <p:cNvSpPr/>
          <p:nvPr/>
        </p:nvSpPr>
        <p:spPr bwMode="white">
          <a:xfrm>
            <a:off x="3049954" y="2968916"/>
            <a:ext cx="571239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A83C6F-B5DD-EC14-53F6-A776D35BCBB3}"/>
              </a:ext>
            </a:extLst>
          </p:cNvPr>
          <p:cNvSpPr/>
          <p:nvPr/>
        </p:nvSpPr>
        <p:spPr bwMode="white">
          <a:xfrm>
            <a:off x="5734780" y="2968916"/>
            <a:ext cx="552198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1349C6-BEBB-ABC5-9BE2-9CA5495A4465}"/>
              </a:ext>
            </a:extLst>
          </p:cNvPr>
          <p:cNvSpPr/>
          <p:nvPr/>
        </p:nvSpPr>
        <p:spPr bwMode="white">
          <a:xfrm>
            <a:off x="8076863" y="2968916"/>
            <a:ext cx="390347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1EB0BB-B9A0-9AA8-35EC-7E23A0A9ACA2}"/>
              </a:ext>
            </a:extLst>
          </p:cNvPr>
          <p:cNvSpPr/>
          <p:nvPr/>
        </p:nvSpPr>
        <p:spPr bwMode="white">
          <a:xfrm>
            <a:off x="10752169" y="2968916"/>
            <a:ext cx="380827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21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01C19-A1C4-07CD-8284-098A979E6E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2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54D839-094B-732F-2932-BB07F928FEB9}"/>
              </a:ext>
            </a:extLst>
          </p:cNvPr>
          <p:cNvSpPr/>
          <p:nvPr/>
        </p:nvSpPr>
        <p:spPr bwMode="white">
          <a:xfrm>
            <a:off x="2567008" y="1739425"/>
            <a:ext cx="856859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772F93-63AF-F6A4-A3D5-30C7B8EEA4A0}"/>
              </a:ext>
            </a:extLst>
          </p:cNvPr>
          <p:cNvSpPr/>
          <p:nvPr/>
        </p:nvSpPr>
        <p:spPr bwMode="white">
          <a:xfrm>
            <a:off x="5442247" y="1739425"/>
            <a:ext cx="856859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D895DC-B5C8-557C-69EF-62F417E6EB2C}"/>
              </a:ext>
            </a:extLst>
          </p:cNvPr>
          <p:cNvSpPr/>
          <p:nvPr/>
        </p:nvSpPr>
        <p:spPr bwMode="white">
          <a:xfrm>
            <a:off x="8707834" y="1739425"/>
            <a:ext cx="847339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0654D839-094B-732F-2932-BB07F928FEB9}"/>
              </a:ext>
            </a:extLst>
          </p:cNvPr>
          <p:cNvSpPr/>
          <p:nvPr/>
        </p:nvSpPr>
        <p:spPr bwMode="white">
          <a:xfrm>
            <a:off x="1127448" y="2240218"/>
            <a:ext cx="2160240" cy="158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0654D839-094B-732F-2932-BB07F928FEB9}"/>
              </a:ext>
            </a:extLst>
          </p:cNvPr>
          <p:cNvSpPr/>
          <p:nvPr/>
        </p:nvSpPr>
        <p:spPr bwMode="white">
          <a:xfrm>
            <a:off x="3863752" y="2345113"/>
            <a:ext cx="2160240" cy="158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0654D839-094B-732F-2932-BB07F928FEB9}"/>
              </a:ext>
            </a:extLst>
          </p:cNvPr>
          <p:cNvSpPr/>
          <p:nvPr/>
        </p:nvSpPr>
        <p:spPr bwMode="white">
          <a:xfrm>
            <a:off x="6960096" y="2240218"/>
            <a:ext cx="3939120" cy="158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80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7" grpId="0" animBg="1"/>
      <p:bldP spid="48" grpId="0" animBg="1"/>
      <p:bldP spid="4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2023-08-24T03:00:46Z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